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4"/>
  </p:sldMasterIdLst>
  <p:notesMasterIdLst>
    <p:notesMasterId r:id="rId80"/>
  </p:notesMasterIdLst>
  <p:sldIdLst>
    <p:sldId id="256" r:id="rId5"/>
    <p:sldId id="257" r:id="rId6"/>
    <p:sldId id="267" r:id="rId7"/>
    <p:sldId id="269" r:id="rId8"/>
    <p:sldId id="259" r:id="rId9"/>
    <p:sldId id="263" r:id="rId10"/>
    <p:sldId id="265" r:id="rId11"/>
    <p:sldId id="266" r:id="rId12"/>
    <p:sldId id="268" r:id="rId13"/>
    <p:sldId id="261" r:id="rId14"/>
    <p:sldId id="337" r:id="rId15"/>
    <p:sldId id="286" r:id="rId16"/>
    <p:sldId id="280" r:id="rId17"/>
    <p:sldId id="303" r:id="rId18"/>
    <p:sldId id="291" r:id="rId19"/>
    <p:sldId id="273" r:id="rId20"/>
    <p:sldId id="278" r:id="rId21"/>
    <p:sldId id="285" r:id="rId22"/>
    <p:sldId id="282" r:id="rId23"/>
    <p:sldId id="294" r:id="rId24"/>
    <p:sldId id="298" r:id="rId25"/>
    <p:sldId id="297" r:id="rId26"/>
    <p:sldId id="292" r:id="rId27"/>
    <p:sldId id="277" r:id="rId28"/>
    <p:sldId id="288" r:id="rId29"/>
    <p:sldId id="304" r:id="rId30"/>
    <p:sldId id="299" r:id="rId31"/>
    <p:sldId id="274" r:id="rId32"/>
    <p:sldId id="300" r:id="rId33"/>
    <p:sldId id="275" r:id="rId34"/>
    <p:sldId id="281" r:id="rId35"/>
    <p:sldId id="293" r:id="rId36"/>
    <p:sldId id="283" r:id="rId37"/>
    <p:sldId id="295" r:id="rId38"/>
    <p:sldId id="302" r:id="rId39"/>
    <p:sldId id="301" r:id="rId40"/>
    <p:sldId id="290" r:id="rId41"/>
    <p:sldId id="279" r:id="rId42"/>
    <p:sldId id="272" r:id="rId43"/>
    <p:sldId id="296" r:id="rId44"/>
    <p:sldId id="287" r:id="rId45"/>
    <p:sldId id="289" r:id="rId46"/>
    <p:sldId id="336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347" r:id="rId57"/>
    <p:sldId id="348" r:id="rId58"/>
    <p:sldId id="349" r:id="rId59"/>
    <p:sldId id="350" r:id="rId60"/>
    <p:sldId id="351" r:id="rId61"/>
    <p:sldId id="352" r:id="rId62"/>
    <p:sldId id="353" r:id="rId63"/>
    <p:sldId id="354" r:id="rId64"/>
    <p:sldId id="355" r:id="rId65"/>
    <p:sldId id="356" r:id="rId66"/>
    <p:sldId id="357" r:id="rId67"/>
    <p:sldId id="358" r:id="rId68"/>
    <p:sldId id="359" r:id="rId69"/>
    <p:sldId id="360" r:id="rId70"/>
    <p:sldId id="361" r:id="rId71"/>
    <p:sldId id="362" r:id="rId72"/>
    <p:sldId id="363" r:id="rId73"/>
    <p:sldId id="364" r:id="rId74"/>
    <p:sldId id="365" r:id="rId75"/>
    <p:sldId id="366" r:id="rId76"/>
    <p:sldId id="367" r:id="rId77"/>
    <p:sldId id="368" r:id="rId78"/>
    <p:sldId id="258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0033"/>
    <a:srgbClr val="739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F9A9E6-6F3C-40DC-BA14-ADDEF3F2BC0C}" v="2" dt="2024-08-29T15:40:34.6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8172" autoAdjust="0"/>
  </p:normalViewPr>
  <p:slideViewPr>
    <p:cSldViewPr snapToGrid="0">
      <p:cViewPr varScale="1">
        <p:scale>
          <a:sx n="61" d="100"/>
          <a:sy n="61" d="100"/>
        </p:scale>
        <p:origin x="6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7" d="100"/>
        <a:sy n="27" d="100"/>
      </p:scale>
      <p:origin x="0" y="-1988"/>
    </p:cViewPr>
  </p:sorterViewPr>
  <p:notesViewPr>
    <p:cSldViewPr snapToGrid="0">
      <p:cViewPr varScale="1">
        <p:scale>
          <a:sx n="79" d="100"/>
          <a:sy n="79" d="100"/>
        </p:scale>
        <p:origin x="253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ène Lailler" userId="53fdc27f-db66-4a79-8d86-059e4de6c567" providerId="ADAL" clId="{4745CDCE-36E1-417C-862E-57BCB26C1A38}"/>
    <pc:docChg chg="modSld">
      <pc:chgData name="Lorène Lailler" userId="53fdc27f-db66-4a79-8d86-059e4de6c567" providerId="ADAL" clId="{4745CDCE-36E1-417C-862E-57BCB26C1A38}" dt="2024-07-07T18:01:23.691" v="161" actId="20577"/>
      <pc:docMkLst>
        <pc:docMk/>
      </pc:docMkLst>
      <pc:sldChg chg="modSp">
        <pc:chgData name="Lorène Lailler" userId="53fdc27f-db66-4a79-8d86-059e4de6c567" providerId="ADAL" clId="{4745CDCE-36E1-417C-862E-57BCB26C1A38}" dt="2024-06-04T20:08:06.460" v="88" actId="20577"/>
        <pc:sldMkLst>
          <pc:docMk/>
          <pc:sldMk cId="389390309" sldId="261"/>
        </pc:sldMkLst>
        <pc:spChg chg="mod">
          <ac:chgData name="Lorène Lailler" userId="53fdc27f-db66-4a79-8d86-059e4de6c567" providerId="ADAL" clId="{4745CDCE-36E1-417C-862E-57BCB26C1A38}" dt="2024-06-04T20:06:38.324" v="21" actId="20577"/>
          <ac:spMkLst>
            <pc:docMk/>
            <pc:sldMk cId="389390309" sldId="261"/>
            <ac:spMk id="6" creationId="{00000000-0000-0000-0000-000000000000}"/>
          </ac:spMkLst>
        </pc:spChg>
        <pc:spChg chg="mod">
          <ac:chgData name="Lorène Lailler" userId="53fdc27f-db66-4a79-8d86-059e4de6c567" providerId="ADAL" clId="{4745CDCE-36E1-417C-862E-57BCB26C1A38}" dt="2024-06-04T20:06:46.141" v="48" actId="6549"/>
          <ac:spMkLst>
            <pc:docMk/>
            <pc:sldMk cId="389390309" sldId="261"/>
            <ac:spMk id="7" creationId="{00000000-0000-0000-0000-000000000000}"/>
          </ac:spMkLst>
        </pc:spChg>
        <pc:spChg chg="mod">
          <ac:chgData name="Lorène Lailler" userId="53fdc27f-db66-4a79-8d86-059e4de6c567" providerId="ADAL" clId="{4745CDCE-36E1-417C-862E-57BCB26C1A38}" dt="2024-06-04T20:06:25.653" v="10" actId="20577"/>
          <ac:spMkLst>
            <pc:docMk/>
            <pc:sldMk cId="389390309" sldId="261"/>
            <ac:spMk id="9" creationId="{00000000-0000-0000-0000-000000000000}"/>
          </ac:spMkLst>
        </pc:spChg>
        <pc:spChg chg="mod">
          <ac:chgData name="Lorène Lailler" userId="53fdc27f-db66-4a79-8d86-059e4de6c567" providerId="ADAL" clId="{4745CDCE-36E1-417C-862E-57BCB26C1A38}" dt="2024-06-04T20:08:06.460" v="88" actId="20577"/>
          <ac:spMkLst>
            <pc:docMk/>
            <pc:sldMk cId="389390309" sldId="261"/>
            <ac:spMk id="10" creationId="{00000000-0000-0000-0000-000000000000}"/>
          </ac:spMkLst>
        </pc:spChg>
      </pc:sldChg>
      <pc:sldChg chg="modSp mod">
        <pc:chgData name="Lorène Lailler" userId="53fdc27f-db66-4a79-8d86-059e4de6c567" providerId="ADAL" clId="{4745CDCE-36E1-417C-862E-57BCB26C1A38}" dt="2024-07-07T18:00:12.117" v="160" actId="13926"/>
        <pc:sldMkLst>
          <pc:docMk/>
          <pc:sldMk cId="1514001078" sldId="267"/>
        </pc:sldMkLst>
        <pc:spChg chg="mod">
          <ac:chgData name="Lorène Lailler" userId="53fdc27f-db66-4a79-8d86-059e4de6c567" providerId="ADAL" clId="{4745CDCE-36E1-417C-862E-57BCB26C1A38}" dt="2024-07-07T17:59:56.978" v="111" actId="6549"/>
          <ac:spMkLst>
            <pc:docMk/>
            <pc:sldMk cId="1514001078" sldId="267"/>
            <ac:spMk id="14" creationId="{00000000-0000-0000-0000-000000000000}"/>
          </ac:spMkLst>
        </pc:spChg>
        <pc:spChg chg="mod">
          <ac:chgData name="Lorène Lailler" userId="53fdc27f-db66-4a79-8d86-059e4de6c567" providerId="ADAL" clId="{4745CDCE-36E1-417C-862E-57BCB26C1A38}" dt="2024-07-07T18:00:12.117" v="160" actId="13926"/>
          <ac:spMkLst>
            <pc:docMk/>
            <pc:sldMk cId="1514001078" sldId="267"/>
            <ac:spMk id="33" creationId="{61F254D2-2627-4280-B441-1C128672CE82}"/>
          </ac:spMkLst>
        </pc:spChg>
      </pc:sldChg>
      <pc:sldChg chg="modSp mod">
        <pc:chgData name="Lorène Lailler" userId="53fdc27f-db66-4a79-8d86-059e4de6c567" providerId="ADAL" clId="{4745CDCE-36E1-417C-862E-57BCB26C1A38}" dt="2024-07-07T18:01:23.691" v="161" actId="20577"/>
        <pc:sldMkLst>
          <pc:docMk/>
          <pc:sldMk cId="3627648711" sldId="303"/>
        </pc:sldMkLst>
        <pc:spChg chg="mod">
          <ac:chgData name="Lorène Lailler" userId="53fdc27f-db66-4a79-8d86-059e4de6c567" providerId="ADAL" clId="{4745CDCE-36E1-417C-862E-57BCB26C1A38}" dt="2024-07-07T18:01:23.691" v="161" actId="20577"/>
          <ac:spMkLst>
            <pc:docMk/>
            <pc:sldMk cId="3627648711" sldId="303"/>
            <ac:spMk id="3" creationId="{00000000-0000-0000-0000-000000000000}"/>
          </ac:spMkLst>
        </pc:spChg>
      </pc:sldChg>
    </pc:docChg>
  </pc:docChgLst>
  <pc:docChgLst>
    <pc:chgData name="Lorène Lailler" userId="53fdc27f-db66-4a79-8d86-059e4de6c567" providerId="ADAL" clId="{D8F9A9E6-6F3C-40DC-BA14-ADDEF3F2BC0C}"/>
    <pc:docChg chg="modSld">
      <pc:chgData name="Lorène Lailler" userId="53fdc27f-db66-4a79-8d86-059e4de6c567" providerId="ADAL" clId="{D8F9A9E6-6F3C-40DC-BA14-ADDEF3F2BC0C}" dt="2024-08-29T15:46:07.847" v="2" actId="20577"/>
      <pc:docMkLst>
        <pc:docMk/>
      </pc:docMkLst>
      <pc:sldChg chg="modSp">
        <pc:chgData name="Lorène Lailler" userId="53fdc27f-db66-4a79-8d86-059e4de6c567" providerId="ADAL" clId="{D8F9A9E6-6F3C-40DC-BA14-ADDEF3F2BC0C}" dt="2024-08-29T15:40:18.106" v="0" actId="6549"/>
        <pc:sldMkLst>
          <pc:docMk/>
          <pc:sldMk cId="2655963143" sldId="265"/>
        </pc:sldMkLst>
        <pc:spChg chg="mod">
          <ac:chgData name="Lorène Lailler" userId="53fdc27f-db66-4a79-8d86-059e4de6c567" providerId="ADAL" clId="{D8F9A9E6-6F3C-40DC-BA14-ADDEF3F2BC0C}" dt="2024-08-29T15:40:18.106" v="0" actId="6549"/>
          <ac:spMkLst>
            <pc:docMk/>
            <pc:sldMk cId="2655963143" sldId="265"/>
            <ac:spMk id="15" creationId="{00000000-0000-0000-0000-000000000000}"/>
          </ac:spMkLst>
        </pc:spChg>
      </pc:sldChg>
      <pc:sldChg chg="modSp">
        <pc:chgData name="Lorène Lailler" userId="53fdc27f-db66-4a79-8d86-059e4de6c567" providerId="ADAL" clId="{D8F9A9E6-6F3C-40DC-BA14-ADDEF3F2BC0C}" dt="2024-08-29T15:40:34.630" v="1" actId="6549"/>
        <pc:sldMkLst>
          <pc:docMk/>
          <pc:sldMk cId="1096574580" sldId="268"/>
        </pc:sldMkLst>
        <pc:spChg chg="mod">
          <ac:chgData name="Lorène Lailler" userId="53fdc27f-db66-4a79-8d86-059e4de6c567" providerId="ADAL" clId="{D8F9A9E6-6F3C-40DC-BA14-ADDEF3F2BC0C}" dt="2024-08-29T15:40:34.630" v="1" actId="6549"/>
          <ac:spMkLst>
            <pc:docMk/>
            <pc:sldMk cId="1096574580" sldId="268"/>
            <ac:spMk id="25" creationId="{00000000-0000-0000-0000-000000000000}"/>
          </ac:spMkLst>
        </pc:spChg>
      </pc:sldChg>
      <pc:sldChg chg="modSp mod">
        <pc:chgData name="Lorène Lailler" userId="53fdc27f-db66-4a79-8d86-059e4de6c567" providerId="ADAL" clId="{D8F9A9E6-6F3C-40DC-BA14-ADDEF3F2BC0C}" dt="2024-08-29T15:46:07.847" v="2" actId="20577"/>
        <pc:sldMkLst>
          <pc:docMk/>
          <pc:sldMk cId="1527953077" sldId="340"/>
        </pc:sldMkLst>
        <pc:spChg chg="mod">
          <ac:chgData name="Lorène Lailler" userId="53fdc27f-db66-4a79-8d86-059e4de6c567" providerId="ADAL" clId="{D8F9A9E6-6F3C-40DC-BA14-ADDEF3F2BC0C}" dt="2024-08-29T15:46:07.847" v="2" actId="20577"/>
          <ac:spMkLst>
            <pc:docMk/>
            <pc:sldMk cId="1527953077" sldId="340"/>
            <ac:spMk id="3" creationId="{00000000-0000-0000-0000-000000000000}"/>
          </ac:spMkLst>
        </pc:spChg>
      </pc:sldChg>
    </pc:docChg>
  </pc:docChgLst>
  <pc:docChgLst>
    <pc:chgData name="Lorène Lailler" userId="53fdc27f-db66-4a79-8d86-059e4de6c567" providerId="ADAL" clId="{56B0EA4D-5BD4-45B4-A20F-BC75FE07C7C3}"/>
    <pc:docChg chg="undo custSel modSld">
      <pc:chgData name="Lorène Lailler" userId="53fdc27f-db66-4a79-8d86-059e4de6c567" providerId="ADAL" clId="{56B0EA4D-5BD4-45B4-A20F-BC75FE07C7C3}" dt="2024-07-29T15:55:12.084" v="85" actId="20577"/>
      <pc:docMkLst>
        <pc:docMk/>
      </pc:docMkLst>
      <pc:sldChg chg="modSp">
        <pc:chgData name="Lorène Lailler" userId="53fdc27f-db66-4a79-8d86-059e4de6c567" providerId="ADAL" clId="{56B0EA4D-5BD4-45B4-A20F-BC75FE07C7C3}" dt="2024-07-29T14:32:05.539" v="1" actId="6549"/>
        <pc:sldMkLst>
          <pc:docMk/>
          <pc:sldMk cId="1514001078" sldId="267"/>
        </pc:sldMkLst>
        <pc:spChg chg="mod">
          <ac:chgData name="Lorène Lailler" userId="53fdc27f-db66-4a79-8d86-059e4de6c567" providerId="ADAL" clId="{56B0EA4D-5BD4-45B4-A20F-BC75FE07C7C3}" dt="2024-07-29T14:32:05.539" v="1" actId="6549"/>
          <ac:spMkLst>
            <pc:docMk/>
            <pc:sldMk cId="1514001078" sldId="267"/>
            <ac:spMk id="13" creationId="{00000000-0000-0000-0000-000000000000}"/>
          </ac:spMkLst>
        </pc:spChg>
      </pc:sldChg>
      <pc:sldChg chg="modSp mod">
        <pc:chgData name="Lorène Lailler" userId="53fdc27f-db66-4a79-8d86-059e4de6c567" providerId="ADAL" clId="{56B0EA4D-5BD4-45B4-A20F-BC75FE07C7C3}" dt="2024-07-29T14:35:59.292" v="27" actId="20577"/>
        <pc:sldMkLst>
          <pc:docMk/>
          <pc:sldMk cId="3932703786" sldId="279"/>
        </pc:sldMkLst>
        <pc:spChg chg="mod">
          <ac:chgData name="Lorène Lailler" userId="53fdc27f-db66-4a79-8d86-059e4de6c567" providerId="ADAL" clId="{56B0EA4D-5BD4-45B4-A20F-BC75FE07C7C3}" dt="2024-07-29T14:35:59.292" v="27" actId="20577"/>
          <ac:spMkLst>
            <pc:docMk/>
            <pc:sldMk cId="3932703786" sldId="279"/>
            <ac:spMk id="3" creationId="{00000000-0000-0000-0000-000000000000}"/>
          </ac:spMkLst>
        </pc:spChg>
      </pc:sldChg>
      <pc:sldChg chg="addSp delSp modSp mod">
        <pc:chgData name="Lorène Lailler" userId="53fdc27f-db66-4a79-8d86-059e4de6c567" providerId="ADAL" clId="{56B0EA4D-5BD4-45B4-A20F-BC75FE07C7C3}" dt="2024-07-29T15:54:51.150" v="81" actId="20577"/>
        <pc:sldMkLst>
          <pc:docMk/>
          <pc:sldMk cId="1475405179" sldId="283"/>
        </pc:sldMkLst>
        <pc:spChg chg="mod">
          <ac:chgData name="Lorène Lailler" userId="53fdc27f-db66-4a79-8d86-059e4de6c567" providerId="ADAL" clId="{56B0EA4D-5BD4-45B4-A20F-BC75FE07C7C3}" dt="2024-07-29T15:54:51.150" v="81" actId="20577"/>
          <ac:spMkLst>
            <pc:docMk/>
            <pc:sldMk cId="1475405179" sldId="283"/>
            <ac:spMk id="6" creationId="{00000000-0000-0000-0000-000000000000}"/>
          </ac:spMkLst>
        </pc:spChg>
        <pc:picChg chg="del">
          <ac:chgData name="Lorène Lailler" userId="53fdc27f-db66-4a79-8d86-059e4de6c567" providerId="ADAL" clId="{56B0EA4D-5BD4-45B4-A20F-BC75FE07C7C3}" dt="2024-07-29T14:35:30.907" v="25" actId="478"/>
          <ac:picMkLst>
            <pc:docMk/>
            <pc:sldMk cId="1475405179" sldId="283"/>
            <ac:picMk id="2" creationId="{00000000-0000-0000-0000-000000000000}"/>
          </ac:picMkLst>
        </pc:picChg>
        <pc:picChg chg="add del mod">
          <ac:chgData name="Lorène Lailler" userId="53fdc27f-db66-4a79-8d86-059e4de6c567" providerId="ADAL" clId="{56B0EA4D-5BD4-45B4-A20F-BC75FE07C7C3}" dt="2024-07-29T14:34:46.141" v="23" actId="478"/>
          <ac:picMkLst>
            <pc:docMk/>
            <pc:sldMk cId="1475405179" sldId="283"/>
            <ac:picMk id="5" creationId="{50CD2F37-C8B1-9C53-E725-6275C769D4DD}"/>
          </ac:picMkLst>
        </pc:picChg>
        <pc:picChg chg="add mod">
          <ac:chgData name="Lorène Lailler" userId="53fdc27f-db66-4a79-8d86-059e4de6c567" providerId="ADAL" clId="{56B0EA4D-5BD4-45B4-A20F-BC75FE07C7C3}" dt="2024-07-29T14:35:35.455" v="26" actId="1076"/>
          <ac:picMkLst>
            <pc:docMk/>
            <pc:sldMk cId="1475405179" sldId="283"/>
            <ac:picMk id="1026" creationId="{802BD3C2-73A4-0C5F-7AE2-16F539DD24C9}"/>
          </ac:picMkLst>
        </pc:picChg>
      </pc:sldChg>
      <pc:sldChg chg="modSp">
        <pc:chgData name="Lorène Lailler" userId="53fdc27f-db66-4a79-8d86-059e4de6c567" providerId="ADAL" clId="{56B0EA4D-5BD4-45B4-A20F-BC75FE07C7C3}" dt="2024-07-29T14:33:21.134" v="17" actId="1035"/>
        <pc:sldMkLst>
          <pc:docMk/>
          <pc:sldMk cId="4203005984" sldId="304"/>
        </pc:sldMkLst>
        <pc:spChg chg="mod">
          <ac:chgData name="Lorène Lailler" userId="53fdc27f-db66-4a79-8d86-059e4de6c567" providerId="ADAL" clId="{56B0EA4D-5BD4-45B4-A20F-BC75FE07C7C3}" dt="2024-07-29T14:33:21.134" v="17" actId="1035"/>
          <ac:spMkLst>
            <pc:docMk/>
            <pc:sldMk cId="4203005984" sldId="304"/>
            <ac:spMk id="3" creationId="{00000000-0000-0000-0000-000000000000}"/>
          </ac:spMkLst>
        </pc:spChg>
        <pc:picChg chg="mod">
          <ac:chgData name="Lorène Lailler" userId="53fdc27f-db66-4a79-8d86-059e4de6c567" providerId="ADAL" clId="{56B0EA4D-5BD4-45B4-A20F-BC75FE07C7C3}" dt="2024-07-29T14:33:21.134" v="17" actId="1035"/>
          <ac:picMkLst>
            <pc:docMk/>
            <pc:sldMk cId="4203005984" sldId="304"/>
            <ac:picMk id="14338" creationId="{00000000-0000-0000-0000-000000000000}"/>
          </ac:picMkLst>
        </pc:picChg>
      </pc:sldChg>
      <pc:sldChg chg="modSp">
        <pc:chgData name="Lorène Lailler" userId="53fdc27f-db66-4a79-8d86-059e4de6c567" providerId="ADAL" clId="{56B0EA4D-5BD4-45B4-A20F-BC75FE07C7C3}" dt="2024-07-29T14:36:30.966" v="42" actId="1035"/>
        <pc:sldMkLst>
          <pc:docMk/>
          <pc:sldMk cId="542956415" sldId="352"/>
        </pc:sldMkLst>
        <pc:spChg chg="mod">
          <ac:chgData name="Lorène Lailler" userId="53fdc27f-db66-4a79-8d86-059e4de6c567" providerId="ADAL" clId="{56B0EA4D-5BD4-45B4-A20F-BC75FE07C7C3}" dt="2024-07-29T14:36:30.966" v="42" actId="1035"/>
          <ac:spMkLst>
            <pc:docMk/>
            <pc:sldMk cId="542956415" sldId="352"/>
            <ac:spMk id="3" creationId="{00000000-0000-0000-0000-000000000000}"/>
          </ac:spMkLst>
        </pc:spChg>
        <pc:picChg chg="mod">
          <ac:chgData name="Lorène Lailler" userId="53fdc27f-db66-4a79-8d86-059e4de6c567" providerId="ADAL" clId="{56B0EA4D-5BD4-45B4-A20F-BC75FE07C7C3}" dt="2024-07-29T14:36:30.966" v="42" actId="1035"/>
          <ac:picMkLst>
            <pc:docMk/>
            <pc:sldMk cId="542956415" sldId="352"/>
            <ac:picMk id="14338" creationId="{00000000-0000-0000-0000-000000000000}"/>
          </ac:picMkLst>
        </pc:picChg>
      </pc:sldChg>
      <pc:sldChg chg="addSp delSp modSp mod">
        <pc:chgData name="Lorène Lailler" userId="53fdc27f-db66-4a79-8d86-059e4de6c567" providerId="ADAL" clId="{56B0EA4D-5BD4-45B4-A20F-BC75FE07C7C3}" dt="2024-07-29T15:55:12.084" v="85" actId="20577"/>
        <pc:sldMkLst>
          <pc:docMk/>
          <pc:sldMk cId="1583121651" sldId="359"/>
        </pc:sldMkLst>
        <pc:spChg chg="mod">
          <ac:chgData name="Lorène Lailler" userId="53fdc27f-db66-4a79-8d86-059e4de6c567" providerId="ADAL" clId="{56B0EA4D-5BD4-45B4-A20F-BC75FE07C7C3}" dt="2024-07-29T14:37:05.712" v="74" actId="1035"/>
          <ac:spMkLst>
            <pc:docMk/>
            <pc:sldMk cId="1583121651" sldId="359"/>
            <ac:spMk id="3" creationId="{00000000-0000-0000-0000-000000000000}"/>
          </ac:spMkLst>
        </pc:spChg>
        <pc:spChg chg="mod">
          <ac:chgData name="Lorène Lailler" userId="53fdc27f-db66-4a79-8d86-059e4de6c567" providerId="ADAL" clId="{56B0EA4D-5BD4-45B4-A20F-BC75FE07C7C3}" dt="2024-07-29T15:55:12.084" v="85" actId="20577"/>
          <ac:spMkLst>
            <pc:docMk/>
            <pc:sldMk cId="1583121651" sldId="359"/>
            <ac:spMk id="6" creationId="{00000000-0000-0000-0000-000000000000}"/>
          </ac:spMkLst>
        </pc:spChg>
        <pc:picChg chg="del">
          <ac:chgData name="Lorène Lailler" userId="53fdc27f-db66-4a79-8d86-059e4de6c567" providerId="ADAL" clId="{56B0EA4D-5BD4-45B4-A20F-BC75FE07C7C3}" dt="2024-07-29T14:36:47.483" v="43" actId="478"/>
          <ac:picMkLst>
            <pc:docMk/>
            <pc:sldMk cId="1583121651" sldId="359"/>
            <ac:picMk id="2" creationId="{00000000-0000-0000-0000-000000000000}"/>
          </ac:picMkLst>
        </pc:picChg>
        <pc:picChg chg="add mod">
          <ac:chgData name="Lorène Lailler" userId="53fdc27f-db66-4a79-8d86-059e4de6c567" providerId="ADAL" clId="{56B0EA4D-5BD4-45B4-A20F-BC75FE07C7C3}" dt="2024-07-29T14:37:08.373" v="78" actId="1036"/>
          <ac:picMkLst>
            <pc:docMk/>
            <pc:sldMk cId="1583121651" sldId="359"/>
            <ac:picMk id="4" creationId="{461D586A-DC55-A89D-B80D-14BCE073173D}"/>
          </ac:picMkLst>
        </pc:picChg>
      </pc:sldChg>
      <pc:sldChg chg="modSp mod">
        <pc:chgData name="Lorène Lailler" userId="53fdc27f-db66-4a79-8d86-059e4de6c567" providerId="ADAL" clId="{56B0EA4D-5BD4-45B4-A20F-BC75FE07C7C3}" dt="2024-07-29T14:37:25.237" v="79" actId="20577"/>
        <pc:sldMkLst>
          <pc:docMk/>
          <pc:sldMk cId="3244029606" sldId="364"/>
        </pc:sldMkLst>
        <pc:spChg chg="mod">
          <ac:chgData name="Lorène Lailler" userId="53fdc27f-db66-4a79-8d86-059e4de6c567" providerId="ADAL" clId="{56B0EA4D-5BD4-45B4-A20F-BC75FE07C7C3}" dt="2024-07-29T14:37:25.237" v="79" actId="20577"/>
          <ac:spMkLst>
            <pc:docMk/>
            <pc:sldMk cId="3244029606" sldId="364"/>
            <ac:spMk id="3" creationId="{00000000-0000-0000-0000-000000000000}"/>
          </ac:spMkLst>
        </pc:spChg>
      </pc:sldChg>
    </pc:docChg>
  </pc:docChgLst>
  <pc:docChgLst>
    <pc:chgData name="Lorène Lailler" userId="53fdc27f-db66-4a79-8d86-059e4de6c567" providerId="ADAL" clId="{83CCFADF-5C5F-45EF-A22C-3D263EE6F93F}"/>
    <pc:docChg chg="undo custSel addSld delSld modSld">
      <pc:chgData name="Lorène Lailler" userId="53fdc27f-db66-4a79-8d86-059e4de6c567" providerId="ADAL" clId="{83CCFADF-5C5F-45EF-A22C-3D263EE6F93F}" dt="2024-05-22T14:29:02.642" v="3631" actId="1035"/>
      <pc:docMkLst>
        <pc:docMk/>
      </pc:docMkLst>
      <pc:sldChg chg="modSp">
        <pc:chgData name="Lorène Lailler" userId="53fdc27f-db66-4a79-8d86-059e4de6c567" providerId="ADAL" clId="{83CCFADF-5C5F-45EF-A22C-3D263EE6F93F}" dt="2024-05-21T19:02:51.811" v="140" actId="20577"/>
        <pc:sldMkLst>
          <pc:docMk/>
          <pc:sldMk cId="1895422065" sldId="256"/>
        </pc:sldMkLst>
        <pc:spChg chg="mod">
          <ac:chgData name="Lorène Lailler" userId="53fdc27f-db66-4a79-8d86-059e4de6c567" providerId="ADAL" clId="{83CCFADF-5C5F-45EF-A22C-3D263EE6F93F}" dt="2024-05-21T19:02:21.481" v="22" actId="20577"/>
          <ac:spMkLst>
            <pc:docMk/>
            <pc:sldMk cId="1895422065" sldId="256"/>
            <ac:spMk id="2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02:51.811" v="140" actId="20577"/>
          <ac:spMkLst>
            <pc:docMk/>
            <pc:sldMk cId="1895422065" sldId="256"/>
            <ac:spMk id="3" creationId="{00000000-0000-0000-0000-000000000000}"/>
          </ac:spMkLst>
        </pc:spChg>
        <pc:picChg chg="mod">
          <ac:chgData name="Lorène Lailler" userId="53fdc27f-db66-4a79-8d86-059e4de6c567" providerId="ADAL" clId="{83CCFADF-5C5F-45EF-A22C-3D263EE6F93F}" dt="2024-05-21T19:02:14.323" v="7" actId="1076"/>
          <ac:picMkLst>
            <pc:docMk/>
            <pc:sldMk cId="1895422065" sldId="256"/>
            <ac:picMk id="4" creationId="{00000000-0000-0000-0000-000000000000}"/>
          </ac:picMkLst>
        </pc:picChg>
      </pc:sldChg>
      <pc:sldChg chg="addSp delSp modSp delAnim modAnim">
        <pc:chgData name="Lorène Lailler" userId="53fdc27f-db66-4a79-8d86-059e4de6c567" providerId="ADAL" clId="{83CCFADF-5C5F-45EF-A22C-3D263EE6F93F}" dt="2024-05-22T14:14:19.369" v="3440" actId="1035"/>
        <pc:sldMkLst>
          <pc:docMk/>
          <pc:sldMk cId="1690027228" sldId="257"/>
        </pc:sldMkLst>
        <pc:spChg chg="mod">
          <ac:chgData name="Lorène Lailler" userId="53fdc27f-db66-4a79-8d86-059e4de6c567" providerId="ADAL" clId="{83CCFADF-5C5F-45EF-A22C-3D263EE6F93F}" dt="2024-05-22T14:14:04.084" v="3430" actId="1035"/>
          <ac:spMkLst>
            <pc:docMk/>
            <pc:sldMk cId="1690027228" sldId="257"/>
            <ac:spMk id="4" creationId="{00000000-0000-0000-0000-000000000000}"/>
          </ac:spMkLst>
        </pc:spChg>
        <pc:spChg chg="del mod">
          <ac:chgData name="Lorène Lailler" userId="53fdc27f-db66-4a79-8d86-059e4de6c567" providerId="ADAL" clId="{83CCFADF-5C5F-45EF-A22C-3D263EE6F93F}" dt="2024-05-22T14:13:10.458" v="3321" actId="478"/>
          <ac:spMkLst>
            <pc:docMk/>
            <pc:sldMk cId="1690027228" sldId="257"/>
            <ac:spMk id="5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14:04.084" v="3430" actId="1035"/>
          <ac:spMkLst>
            <pc:docMk/>
            <pc:sldMk cId="1690027228" sldId="257"/>
            <ac:spMk id="16" creationId="{00000000-0000-0000-0000-000000000000}"/>
          </ac:spMkLst>
        </pc:spChg>
        <pc:spChg chg="add mod">
          <ac:chgData name="Lorène Lailler" userId="53fdc27f-db66-4a79-8d86-059e4de6c567" providerId="ADAL" clId="{83CCFADF-5C5F-45EF-A22C-3D263EE6F93F}" dt="2024-05-22T14:14:19.369" v="3440" actId="1035"/>
          <ac:spMkLst>
            <pc:docMk/>
            <pc:sldMk cId="1690027228" sldId="257"/>
            <ac:spMk id="20" creationId="{B8C88885-6750-49E5-BABB-FABB11999B39}"/>
          </ac:spMkLst>
        </pc:spChg>
        <pc:spChg chg="add mod">
          <ac:chgData name="Lorène Lailler" userId="53fdc27f-db66-4a79-8d86-059e4de6c567" providerId="ADAL" clId="{83CCFADF-5C5F-45EF-A22C-3D263EE6F93F}" dt="2024-05-22T14:14:19.369" v="3440" actId="1035"/>
          <ac:spMkLst>
            <pc:docMk/>
            <pc:sldMk cId="1690027228" sldId="257"/>
            <ac:spMk id="21" creationId="{F6A3481C-C352-4281-91C6-56C47AD5523C}"/>
          </ac:spMkLst>
        </pc:spChg>
        <pc:spChg chg="add mod">
          <ac:chgData name="Lorène Lailler" userId="53fdc27f-db66-4a79-8d86-059e4de6c567" providerId="ADAL" clId="{83CCFADF-5C5F-45EF-A22C-3D263EE6F93F}" dt="2024-05-22T14:14:19.369" v="3440" actId="1035"/>
          <ac:spMkLst>
            <pc:docMk/>
            <pc:sldMk cId="1690027228" sldId="257"/>
            <ac:spMk id="22" creationId="{5FD7680A-7644-4CC2-A643-C9E80DD16634}"/>
          </ac:spMkLst>
        </pc:spChg>
        <pc:spChg chg="mod">
          <ac:chgData name="Lorène Lailler" userId="53fdc27f-db66-4a79-8d86-059e4de6c567" providerId="ADAL" clId="{83CCFADF-5C5F-45EF-A22C-3D263EE6F93F}" dt="2024-05-21T19:07:11.093" v="261" actId="122"/>
          <ac:spMkLst>
            <pc:docMk/>
            <pc:sldMk cId="1690027228" sldId="257"/>
            <ac:spMk id="32" creationId="{00000000-0000-0000-0000-000000000000}"/>
          </ac:spMkLst>
        </pc:spChg>
        <pc:spChg chg="del mod">
          <ac:chgData name="Lorène Lailler" userId="53fdc27f-db66-4a79-8d86-059e4de6c567" providerId="ADAL" clId="{83CCFADF-5C5F-45EF-A22C-3D263EE6F93F}" dt="2024-05-22T14:13:10.458" v="3321" actId="478"/>
          <ac:spMkLst>
            <pc:docMk/>
            <pc:sldMk cId="1690027228" sldId="257"/>
            <ac:spMk id="34" creationId="{00000000-0000-0000-0000-000000000000}"/>
          </ac:spMkLst>
        </pc:spChg>
        <pc:spChg chg="del mod">
          <ac:chgData name="Lorène Lailler" userId="53fdc27f-db66-4a79-8d86-059e4de6c567" providerId="ADAL" clId="{83CCFADF-5C5F-45EF-A22C-3D263EE6F93F}" dt="2024-05-22T14:13:10.458" v="3321" actId="478"/>
          <ac:spMkLst>
            <pc:docMk/>
            <pc:sldMk cId="1690027228" sldId="257"/>
            <ac:spMk id="35" creationId="{00000000-0000-0000-0000-000000000000}"/>
          </ac:spMkLst>
        </pc:spChg>
        <pc:spChg chg="del mod">
          <ac:chgData name="Lorène Lailler" userId="53fdc27f-db66-4a79-8d86-059e4de6c567" providerId="ADAL" clId="{83CCFADF-5C5F-45EF-A22C-3D263EE6F93F}" dt="2024-05-22T14:13:10.458" v="3321" actId="478"/>
          <ac:spMkLst>
            <pc:docMk/>
            <pc:sldMk cId="1690027228" sldId="257"/>
            <ac:spMk id="36" creationId="{00000000-0000-0000-0000-000000000000}"/>
          </ac:spMkLst>
        </pc:spChg>
        <pc:spChg chg="add mod">
          <ac:chgData name="Lorène Lailler" userId="53fdc27f-db66-4a79-8d86-059e4de6c567" providerId="ADAL" clId="{83CCFADF-5C5F-45EF-A22C-3D263EE6F93F}" dt="2024-05-22T14:14:19.369" v="3440" actId="1035"/>
          <ac:spMkLst>
            <pc:docMk/>
            <pc:sldMk cId="1690027228" sldId="257"/>
            <ac:spMk id="37" creationId="{2C4F2C72-813A-4868-BDDC-428161245055}"/>
          </ac:spMkLst>
        </pc:spChg>
        <pc:grpChg chg="mod">
          <ac:chgData name="Lorène Lailler" userId="53fdc27f-db66-4a79-8d86-059e4de6c567" providerId="ADAL" clId="{83CCFADF-5C5F-45EF-A22C-3D263EE6F93F}" dt="2024-05-22T14:14:04.084" v="3430" actId="1035"/>
          <ac:grpSpMkLst>
            <pc:docMk/>
            <pc:sldMk cId="1690027228" sldId="257"/>
            <ac:grpSpMk id="2" creationId="{00000000-0000-0000-0000-000000000000}"/>
          </ac:grpSpMkLst>
        </pc:grpChg>
      </pc:sldChg>
      <pc:sldChg chg="delSp modSp">
        <pc:chgData name="Lorène Lailler" userId="53fdc27f-db66-4a79-8d86-059e4de6c567" providerId="ADAL" clId="{83CCFADF-5C5F-45EF-A22C-3D263EE6F93F}" dt="2024-05-22T14:28:35.971" v="3588" actId="1076"/>
        <pc:sldMkLst>
          <pc:docMk/>
          <pc:sldMk cId="2747271014" sldId="258"/>
        </pc:sldMkLst>
        <pc:spChg chg="mod">
          <ac:chgData name="Lorène Lailler" userId="53fdc27f-db66-4a79-8d86-059e4de6c567" providerId="ADAL" clId="{83CCFADF-5C5F-45EF-A22C-3D263EE6F93F}" dt="2024-05-22T14:28:16.392" v="3565" actId="255"/>
          <ac:spMkLst>
            <pc:docMk/>
            <pc:sldMk cId="2747271014" sldId="258"/>
            <ac:spMk id="5" creationId="{00000000-0000-0000-0000-000000000000}"/>
          </ac:spMkLst>
        </pc:spChg>
        <pc:picChg chg="mod">
          <ac:chgData name="Lorène Lailler" userId="53fdc27f-db66-4a79-8d86-059e4de6c567" providerId="ADAL" clId="{83CCFADF-5C5F-45EF-A22C-3D263EE6F93F}" dt="2024-05-22T14:28:24.062" v="3585" actId="1076"/>
          <ac:picMkLst>
            <pc:docMk/>
            <pc:sldMk cId="2747271014" sldId="258"/>
            <ac:picMk id="2" creationId="{00000000-0000-0000-0000-000000000000}"/>
          </ac:picMkLst>
        </pc:picChg>
        <pc:picChg chg="mod">
          <ac:chgData name="Lorène Lailler" userId="53fdc27f-db66-4a79-8d86-059e4de6c567" providerId="ADAL" clId="{83CCFADF-5C5F-45EF-A22C-3D263EE6F93F}" dt="2024-05-22T14:28:35.971" v="3588" actId="1076"/>
          <ac:picMkLst>
            <pc:docMk/>
            <pc:sldMk cId="2747271014" sldId="258"/>
            <ac:picMk id="3" creationId="{00000000-0000-0000-0000-000000000000}"/>
          </ac:picMkLst>
        </pc:picChg>
        <pc:picChg chg="del">
          <ac:chgData name="Lorène Lailler" userId="53fdc27f-db66-4a79-8d86-059e4de6c567" providerId="ADAL" clId="{83CCFADF-5C5F-45EF-A22C-3D263EE6F93F}" dt="2024-05-21T21:34:56.355" v="2795" actId="478"/>
          <ac:picMkLst>
            <pc:docMk/>
            <pc:sldMk cId="2747271014" sldId="258"/>
            <ac:picMk id="4" creationId="{00000000-0000-0000-0000-000000000000}"/>
          </ac:picMkLst>
        </pc:picChg>
      </pc:sldChg>
      <pc:sldChg chg="modSp modAnim">
        <pc:chgData name="Lorène Lailler" userId="53fdc27f-db66-4a79-8d86-059e4de6c567" providerId="ADAL" clId="{83CCFADF-5C5F-45EF-A22C-3D263EE6F93F}" dt="2024-05-21T19:54:50.185" v="1083" actId="1076"/>
        <pc:sldMkLst>
          <pc:docMk/>
          <pc:sldMk cId="4141692064" sldId="259"/>
        </pc:sldMkLst>
        <pc:spChg chg="mod">
          <ac:chgData name="Lorène Lailler" userId="53fdc27f-db66-4a79-8d86-059e4de6c567" providerId="ADAL" clId="{83CCFADF-5C5F-45EF-A22C-3D263EE6F93F}" dt="2024-05-21T19:48:48.887" v="701" actId="6549"/>
          <ac:spMkLst>
            <pc:docMk/>
            <pc:sldMk cId="4141692064" sldId="259"/>
            <ac:spMk id="1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48:53.784" v="707" actId="20577"/>
          <ac:spMkLst>
            <pc:docMk/>
            <pc:sldMk cId="4141692064" sldId="259"/>
            <ac:spMk id="14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48:41.199" v="695" actId="14100"/>
          <ac:spMkLst>
            <pc:docMk/>
            <pc:sldMk cId="4141692064" sldId="259"/>
            <ac:spMk id="15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3:56.100" v="984" actId="6549"/>
          <ac:spMkLst>
            <pc:docMk/>
            <pc:sldMk cId="4141692064" sldId="259"/>
            <ac:spMk id="16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49:08.781" v="714" actId="6549"/>
          <ac:spMkLst>
            <pc:docMk/>
            <pc:sldMk cId="4141692064" sldId="259"/>
            <ac:spMk id="17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48:14.998" v="674" actId="1038"/>
          <ac:spMkLst>
            <pc:docMk/>
            <pc:sldMk cId="4141692064" sldId="259"/>
            <ac:spMk id="20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48:14.998" v="674" actId="1038"/>
          <ac:spMkLst>
            <pc:docMk/>
            <pc:sldMk cId="4141692064" sldId="259"/>
            <ac:spMk id="22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4:50.185" v="1083" actId="1076"/>
          <ac:spMkLst>
            <pc:docMk/>
            <pc:sldMk cId="4141692064" sldId="259"/>
            <ac:spMk id="2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1:30.663" v="881" actId="6549"/>
          <ac:spMkLst>
            <pc:docMk/>
            <pc:sldMk cId="4141692064" sldId="259"/>
            <ac:spMk id="24" creationId="{00000000-0000-0000-0000-000000000000}"/>
          </ac:spMkLst>
        </pc:spChg>
      </pc:sldChg>
      <pc:sldChg chg="modSp modAnim">
        <pc:chgData name="Lorène Lailler" userId="53fdc27f-db66-4a79-8d86-059e4de6c567" providerId="ADAL" clId="{83CCFADF-5C5F-45EF-A22C-3D263EE6F93F}" dt="2024-05-21T21:26:34.507" v="2724" actId="20577"/>
        <pc:sldMkLst>
          <pc:docMk/>
          <pc:sldMk cId="389390309" sldId="261"/>
        </pc:sldMkLst>
        <pc:spChg chg="mod">
          <ac:chgData name="Lorène Lailler" userId="53fdc27f-db66-4a79-8d86-059e4de6c567" providerId="ADAL" clId="{83CCFADF-5C5F-45EF-A22C-3D263EE6F93F}" dt="2024-05-21T20:17:49.458" v="1930" actId="6549"/>
          <ac:spMkLst>
            <pc:docMk/>
            <pc:sldMk cId="389390309" sldId="261"/>
            <ac:spMk id="2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50:31.446" v="1973" actId="14100"/>
          <ac:spMkLst>
            <pc:docMk/>
            <pc:sldMk cId="389390309" sldId="261"/>
            <ac:spMk id="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52:50.722" v="2217" actId="6549"/>
          <ac:spMkLst>
            <pc:docMk/>
            <pc:sldMk cId="389390309" sldId="261"/>
            <ac:spMk id="4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50:36.258" v="1988" actId="20577"/>
          <ac:spMkLst>
            <pc:docMk/>
            <pc:sldMk cId="389390309" sldId="261"/>
            <ac:spMk id="5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53:19.055" v="2218" actId="13926"/>
          <ac:spMkLst>
            <pc:docMk/>
            <pc:sldMk cId="389390309" sldId="261"/>
            <ac:spMk id="6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51:53.936" v="2132" actId="20577"/>
          <ac:spMkLst>
            <pc:docMk/>
            <pc:sldMk cId="389390309" sldId="261"/>
            <ac:spMk id="7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1:24:40.671" v="2541" actId="20577"/>
          <ac:spMkLst>
            <pc:docMk/>
            <pc:sldMk cId="389390309" sldId="261"/>
            <ac:spMk id="9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1:26:34.507" v="2724" actId="20577"/>
          <ac:spMkLst>
            <pc:docMk/>
            <pc:sldMk cId="389390309" sldId="261"/>
            <ac:spMk id="10" creationId="{00000000-0000-0000-0000-000000000000}"/>
          </ac:spMkLst>
        </pc:spChg>
      </pc:sldChg>
      <pc:sldChg chg="modSp modAnim">
        <pc:chgData name="Lorène Lailler" userId="53fdc27f-db66-4a79-8d86-059e4de6c567" providerId="ADAL" clId="{83CCFADF-5C5F-45EF-A22C-3D263EE6F93F}" dt="2024-05-22T14:25:58.267" v="3529" actId="1036"/>
        <pc:sldMkLst>
          <pc:docMk/>
          <pc:sldMk cId="332343545" sldId="263"/>
        </pc:sldMkLst>
        <pc:spChg chg="mod">
          <ac:chgData name="Lorène Lailler" userId="53fdc27f-db66-4a79-8d86-059e4de6c567" providerId="ADAL" clId="{83CCFADF-5C5F-45EF-A22C-3D263EE6F93F}" dt="2024-05-21T19:58:07.967" v="1237" actId="1037"/>
          <ac:spMkLst>
            <pc:docMk/>
            <pc:sldMk cId="332343545" sldId="263"/>
            <ac:spMk id="4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13.941" v="1241" actId="1037"/>
          <ac:spMkLst>
            <pc:docMk/>
            <pc:sldMk cId="332343545" sldId="263"/>
            <ac:spMk id="9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13.941" v="1241" actId="1037"/>
          <ac:spMkLst>
            <pc:docMk/>
            <pc:sldMk cId="332343545" sldId="263"/>
            <ac:spMk id="10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13.941" v="1241" actId="1037"/>
          <ac:spMkLst>
            <pc:docMk/>
            <pc:sldMk cId="332343545" sldId="263"/>
            <ac:spMk id="11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13.941" v="1241" actId="1037"/>
          <ac:spMkLst>
            <pc:docMk/>
            <pc:sldMk cId="332343545" sldId="263"/>
            <ac:spMk id="12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29.014" v="1258" actId="1037"/>
          <ac:spMkLst>
            <pc:docMk/>
            <pc:sldMk cId="332343545" sldId="263"/>
            <ac:spMk id="1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29.014" v="1258" actId="1037"/>
          <ac:spMkLst>
            <pc:docMk/>
            <pc:sldMk cId="332343545" sldId="263"/>
            <ac:spMk id="14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29.014" v="1258" actId="1037"/>
          <ac:spMkLst>
            <pc:docMk/>
            <pc:sldMk cId="332343545" sldId="263"/>
            <ac:spMk id="15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5:58.267" v="3529" actId="1036"/>
          <ac:spMkLst>
            <pc:docMk/>
            <pc:sldMk cId="332343545" sldId="263"/>
            <ac:spMk id="16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5:58.267" v="3529" actId="1036"/>
          <ac:spMkLst>
            <pc:docMk/>
            <pc:sldMk cId="332343545" sldId="263"/>
            <ac:spMk id="17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5:58.267" v="3529" actId="1036"/>
          <ac:spMkLst>
            <pc:docMk/>
            <pc:sldMk cId="332343545" sldId="263"/>
            <ac:spMk id="20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29.014" v="1258" actId="1037"/>
          <ac:spMkLst>
            <pc:docMk/>
            <pc:sldMk cId="332343545" sldId="263"/>
            <ac:spMk id="22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5:58.267" v="3529" actId="1036"/>
          <ac:spMkLst>
            <pc:docMk/>
            <pc:sldMk cId="332343545" sldId="263"/>
            <ac:spMk id="2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5:58.267" v="3529" actId="1036"/>
          <ac:spMkLst>
            <pc:docMk/>
            <pc:sldMk cId="332343545" sldId="263"/>
            <ac:spMk id="24" creationId="{00000000-0000-0000-0000-000000000000}"/>
          </ac:spMkLst>
        </pc:spChg>
        <pc:cxnChg chg="mod">
          <ac:chgData name="Lorène Lailler" userId="53fdc27f-db66-4a79-8d86-059e4de6c567" providerId="ADAL" clId="{83CCFADF-5C5F-45EF-A22C-3D263EE6F93F}" dt="2024-05-21T19:56:37.251" v="1169" actId="1076"/>
          <ac:cxnSpMkLst>
            <pc:docMk/>
            <pc:sldMk cId="332343545" sldId="263"/>
            <ac:cxnSpMk id="3" creationId="{00000000-0000-0000-0000-000000000000}"/>
          </ac:cxnSpMkLst>
        </pc:cxnChg>
      </pc:sldChg>
      <pc:sldChg chg="modSp">
        <pc:chgData name="Lorène Lailler" userId="53fdc27f-db66-4a79-8d86-059e4de6c567" providerId="ADAL" clId="{83CCFADF-5C5F-45EF-A22C-3D263EE6F93F}" dt="2024-05-22T14:26:09.059" v="3534" actId="1036"/>
        <pc:sldMkLst>
          <pc:docMk/>
          <pc:sldMk cId="2655963143" sldId="265"/>
        </pc:sldMkLst>
        <pc:spChg chg="mod">
          <ac:chgData name="Lorène Lailler" userId="53fdc27f-db66-4a79-8d86-059e4de6c567" providerId="ADAL" clId="{83CCFADF-5C5F-45EF-A22C-3D263EE6F93F}" dt="2024-05-21T19:58:49.110" v="1291" actId="1037"/>
          <ac:spMkLst>
            <pc:docMk/>
            <pc:sldMk cId="2655963143" sldId="265"/>
            <ac:spMk id="9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49.110" v="1291" actId="1037"/>
          <ac:spMkLst>
            <pc:docMk/>
            <pc:sldMk cId="2655963143" sldId="265"/>
            <ac:spMk id="10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49.110" v="1291" actId="1037"/>
          <ac:spMkLst>
            <pc:docMk/>
            <pc:sldMk cId="2655963143" sldId="265"/>
            <ac:spMk id="11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58:49.110" v="1291" actId="1037"/>
          <ac:spMkLst>
            <pc:docMk/>
            <pc:sldMk cId="2655963143" sldId="265"/>
            <ac:spMk id="12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01:39.783" v="1423" actId="1035"/>
          <ac:spMkLst>
            <pc:docMk/>
            <pc:sldMk cId="2655963143" sldId="265"/>
            <ac:spMk id="1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01:39.783" v="1423" actId="1035"/>
          <ac:spMkLst>
            <pc:docMk/>
            <pc:sldMk cId="2655963143" sldId="265"/>
            <ac:spMk id="14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01:39.783" v="1423" actId="1035"/>
          <ac:spMkLst>
            <pc:docMk/>
            <pc:sldMk cId="2655963143" sldId="265"/>
            <ac:spMk id="15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01:39.783" v="1423" actId="1035"/>
          <ac:spMkLst>
            <pc:docMk/>
            <pc:sldMk cId="2655963143" sldId="265"/>
            <ac:spMk id="16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01:39.783" v="1423" actId="1035"/>
          <ac:spMkLst>
            <pc:docMk/>
            <pc:sldMk cId="2655963143" sldId="265"/>
            <ac:spMk id="17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02:01.552" v="1428" actId="20577"/>
          <ac:spMkLst>
            <pc:docMk/>
            <pc:sldMk cId="2655963143" sldId="265"/>
            <ac:spMk id="18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01:39.783" v="1423" actId="1035"/>
          <ac:spMkLst>
            <pc:docMk/>
            <pc:sldMk cId="2655963143" sldId="265"/>
            <ac:spMk id="20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01:39.783" v="1423" actId="1035"/>
          <ac:spMkLst>
            <pc:docMk/>
            <pc:sldMk cId="2655963143" sldId="265"/>
            <ac:spMk id="22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6:09.059" v="3534" actId="1036"/>
          <ac:spMkLst>
            <pc:docMk/>
            <pc:sldMk cId="2655963143" sldId="265"/>
            <ac:spMk id="2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6:09.059" v="3534" actId="1036"/>
          <ac:spMkLst>
            <pc:docMk/>
            <pc:sldMk cId="2655963143" sldId="265"/>
            <ac:spMk id="24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26:16.129" v="3541" actId="1036"/>
        <pc:sldMkLst>
          <pc:docMk/>
          <pc:sldMk cId="3302019911" sldId="266"/>
        </pc:sldMkLst>
        <pc:spChg chg="mod">
          <ac:chgData name="Lorène Lailler" userId="53fdc27f-db66-4a79-8d86-059e4de6c567" providerId="ADAL" clId="{83CCFADF-5C5F-45EF-A22C-3D263EE6F93F}" dt="2024-05-21T20:09:07.562" v="1666" actId="1037"/>
          <ac:spMkLst>
            <pc:docMk/>
            <pc:sldMk cId="3302019911" sldId="266"/>
            <ac:spMk id="1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0:11.985" v="1696" actId="6549"/>
          <ac:spMkLst>
            <pc:docMk/>
            <pc:sldMk cId="3302019911" sldId="266"/>
            <ac:spMk id="14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0:24.624" v="1697" actId="1076"/>
          <ac:spMkLst>
            <pc:docMk/>
            <pc:sldMk cId="3302019911" sldId="266"/>
            <ac:spMk id="15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0:35.634" v="1713" actId="14100"/>
          <ac:spMkLst>
            <pc:docMk/>
            <pc:sldMk cId="3302019911" sldId="266"/>
            <ac:spMk id="16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0:50.446" v="1722" actId="14100"/>
          <ac:spMkLst>
            <pc:docMk/>
            <pc:sldMk cId="3302019911" sldId="266"/>
            <ac:spMk id="17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0:35.634" v="1713" actId="14100"/>
          <ac:spMkLst>
            <pc:docMk/>
            <pc:sldMk cId="3302019911" sldId="266"/>
            <ac:spMk id="20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09:07.562" v="1666" actId="1037"/>
          <ac:spMkLst>
            <pc:docMk/>
            <pc:sldMk cId="3302019911" sldId="266"/>
            <ac:spMk id="22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6:16.129" v="3541" actId="1036"/>
          <ac:spMkLst>
            <pc:docMk/>
            <pc:sldMk cId="3302019911" sldId="266"/>
            <ac:spMk id="2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6:16.129" v="3541" actId="1036"/>
          <ac:spMkLst>
            <pc:docMk/>
            <pc:sldMk cId="3302019911" sldId="266"/>
            <ac:spMk id="24" creationId="{00000000-0000-0000-0000-000000000000}"/>
          </ac:spMkLst>
        </pc:spChg>
      </pc:sldChg>
      <pc:sldChg chg="addSp delSp modSp delAnim modAnim">
        <pc:chgData name="Lorène Lailler" userId="53fdc27f-db66-4a79-8d86-059e4de6c567" providerId="ADAL" clId="{83CCFADF-5C5F-45EF-A22C-3D263EE6F93F}" dt="2024-05-21T21:35:56.089" v="2799"/>
        <pc:sldMkLst>
          <pc:docMk/>
          <pc:sldMk cId="1514001078" sldId="267"/>
        </pc:sldMkLst>
        <pc:spChg chg="mod">
          <ac:chgData name="Lorène Lailler" userId="53fdc27f-db66-4a79-8d86-059e4de6c567" providerId="ADAL" clId="{83CCFADF-5C5F-45EF-A22C-3D263EE6F93F}" dt="2024-05-21T19:23:48.115" v="317" actId="1037"/>
          <ac:spMkLst>
            <pc:docMk/>
            <pc:sldMk cId="1514001078" sldId="267"/>
            <ac:spMk id="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10:47.022" v="296" actId="20577"/>
          <ac:spMkLst>
            <pc:docMk/>
            <pc:sldMk cId="1514001078" sldId="267"/>
            <ac:spMk id="4" creationId="{00000000-0000-0000-0000-000000000000}"/>
          </ac:spMkLst>
        </pc:spChg>
        <pc:spChg chg="del">
          <ac:chgData name="Lorène Lailler" userId="53fdc27f-db66-4a79-8d86-059e4de6c567" providerId="ADAL" clId="{83CCFADF-5C5F-45EF-A22C-3D263EE6F93F}" dt="2024-05-21T19:25:23.418" v="320" actId="478"/>
          <ac:spMkLst>
            <pc:docMk/>
            <pc:sldMk cId="1514001078" sldId="267"/>
            <ac:spMk id="12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23:48.115" v="317" actId="1037"/>
          <ac:spMkLst>
            <pc:docMk/>
            <pc:sldMk cId="1514001078" sldId="267"/>
            <ac:spMk id="1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23:48.115" v="317" actId="1037"/>
          <ac:spMkLst>
            <pc:docMk/>
            <pc:sldMk cId="1514001078" sldId="267"/>
            <ac:spMk id="14" creationId="{00000000-0000-0000-0000-000000000000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23" creationId="{74E0844A-28F5-42F4-80A1-9D5F9C21AC55}"/>
          </ac:spMkLst>
        </pc:spChg>
        <pc:spChg chg="mod">
          <ac:chgData name="Lorène Lailler" userId="53fdc27f-db66-4a79-8d86-059e4de6c567" providerId="ADAL" clId="{83CCFADF-5C5F-45EF-A22C-3D263EE6F93F}" dt="2024-05-21T19:24:35.439" v="319" actId="14100"/>
          <ac:spMkLst>
            <pc:docMk/>
            <pc:sldMk cId="1514001078" sldId="267"/>
            <ac:spMk id="24" creationId="{00000000-0000-0000-0000-000000000000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25" creationId="{7875A936-F656-4774-9F64-15987306F9B5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26" creationId="{0121C83D-092C-418B-984C-469B44BA836B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27" creationId="{D1AB3FF8-63DC-4073-844E-5B049CAC7165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28" creationId="{F7F3CBF2-7FD1-4F75-8292-034E78A0149E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29" creationId="{65554A1A-7EDB-4928-A192-6D21876B10E0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30" creationId="{0F2990D5-B69B-4FA5-9E56-2B862E4E33BA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31" creationId="{D62FF748-2363-494A-B11A-C316276D21A1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32" creationId="{B643A03B-F7B4-4D36-9F6D-2C647EAED709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33" creationId="{61F254D2-2627-4280-B441-1C128672CE82}"/>
          </ac:spMkLst>
        </pc:spChg>
        <pc:spChg chg="add mod">
          <ac:chgData name="Lorène Lailler" userId="53fdc27f-db66-4a79-8d86-059e4de6c567" providerId="ADAL" clId="{83CCFADF-5C5F-45EF-A22C-3D263EE6F93F}" dt="2024-05-21T19:25:34.560" v="331" actId="1036"/>
          <ac:spMkLst>
            <pc:docMk/>
            <pc:sldMk cId="1514001078" sldId="267"/>
            <ac:spMk id="34" creationId="{DE033952-2D79-4761-B9B8-51060BA8F020}"/>
          </ac:spMkLst>
        </pc:spChg>
        <pc:grpChg chg="del">
          <ac:chgData name="Lorène Lailler" userId="53fdc27f-db66-4a79-8d86-059e4de6c567" providerId="ADAL" clId="{83CCFADF-5C5F-45EF-A22C-3D263EE6F93F}" dt="2024-05-21T19:25:23.418" v="320" actId="478"/>
          <ac:grpSpMkLst>
            <pc:docMk/>
            <pc:sldMk cId="1514001078" sldId="267"/>
            <ac:grpSpMk id="2" creationId="{00000000-0000-0000-0000-000000000000}"/>
          </ac:grpSpMkLst>
        </pc:grpChg>
        <pc:grpChg chg="del">
          <ac:chgData name="Lorène Lailler" userId="53fdc27f-db66-4a79-8d86-059e4de6c567" providerId="ADAL" clId="{83CCFADF-5C5F-45EF-A22C-3D263EE6F93F}" dt="2024-05-21T19:25:23.418" v="320" actId="478"/>
          <ac:grpSpMkLst>
            <pc:docMk/>
            <pc:sldMk cId="1514001078" sldId="267"/>
            <ac:grpSpMk id="5" creationId="{00000000-0000-0000-0000-000000000000}"/>
          </ac:grpSpMkLst>
        </pc:grpChg>
        <pc:grpChg chg="del">
          <ac:chgData name="Lorène Lailler" userId="53fdc27f-db66-4a79-8d86-059e4de6c567" providerId="ADAL" clId="{83CCFADF-5C5F-45EF-A22C-3D263EE6F93F}" dt="2024-05-21T19:25:23.418" v="320" actId="478"/>
          <ac:grpSpMkLst>
            <pc:docMk/>
            <pc:sldMk cId="1514001078" sldId="267"/>
            <ac:grpSpMk id="11" creationId="{00000000-0000-0000-0000-000000000000}"/>
          </ac:grpSpMkLst>
        </pc:grpChg>
        <pc:grpChg chg="del">
          <ac:chgData name="Lorène Lailler" userId="53fdc27f-db66-4a79-8d86-059e4de6c567" providerId="ADAL" clId="{83CCFADF-5C5F-45EF-A22C-3D263EE6F93F}" dt="2024-05-21T19:25:23.418" v="320" actId="478"/>
          <ac:grpSpMkLst>
            <pc:docMk/>
            <pc:sldMk cId="1514001078" sldId="267"/>
            <ac:grpSpMk id="16" creationId="{00000000-0000-0000-0000-000000000000}"/>
          </ac:grpSpMkLst>
        </pc:grpChg>
        <pc:grpChg chg="del">
          <ac:chgData name="Lorène Lailler" userId="53fdc27f-db66-4a79-8d86-059e4de6c567" providerId="ADAL" clId="{83CCFADF-5C5F-45EF-A22C-3D263EE6F93F}" dt="2024-05-21T19:25:23.418" v="320" actId="478"/>
          <ac:grpSpMkLst>
            <pc:docMk/>
            <pc:sldMk cId="1514001078" sldId="267"/>
            <ac:grpSpMk id="17" creationId="{00000000-0000-0000-0000-000000000000}"/>
          </ac:grpSpMkLst>
        </pc:grpChg>
      </pc:sldChg>
      <pc:sldChg chg="modSp">
        <pc:chgData name="Lorène Lailler" userId="53fdc27f-db66-4a79-8d86-059e4de6c567" providerId="ADAL" clId="{83CCFADF-5C5F-45EF-A22C-3D263EE6F93F}" dt="2024-05-22T14:26:31.765" v="3558" actId="1036"/>
        <pc:sldMkLst>
          <pc:docMk/>
          <pc:sldMk cId="1096574580" sldId="268"/>
        </pc:sldMkLst>
        <pc:spChg chg="mod">
          <ac:chgData name="Lorène Lailler" userId="53fdc27f-db66-4a79-8d86-059e4de6c567" providerId="ADAL" clId="{83CCFADF-5C5F-45EF-A22C-3D263EE6F93F}" dt="2024-05-21T20:14:56.369" v="1849" actId="1037"/>
          <ac:spMkLst>
            <pc:docMk/>
            <pc:sldMk cId="1096574580" sldId="268"/>
            <ac:spMk id="9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4:56.369" v="1849" actId="1037"/>
          <ac:spMkLst>
            <pc:docMk/>
            <pc:sldMk cId="1096574580" sldId="268"/>
            <ac:spMk id="10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4:56.369" v="1849" actId="1037"/>
          <ac:spMkLst>
            <pc:docMk/>
            <pc:sldMk cId="1096574580" sldId="268"/>
            <ac:spMk id="11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7:10.378" v="1900" actId="1037"/>
          <ac:spMkLst>
            <pc:docMk/>
            <pc:sldMk cId="1096574580" sldId="268"/>
            <ac:spMk id="19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7:10.378" v="1900" actId="1037"/>
          <ac:spMkLst>
            <pc:docMk/>
            <pc:sldMk cId="1096574580" sldId="268"/>
            <ac:spMk id="21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7:10.378" v="1900" actId="1037"/>
          <ac:spMkLst>
            <pc:docMk/>
            <pc:sldMk cId="1096574580" sldId="268"/>
            <ac:spMk id="25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6:23.561" v="3549" actId="1036"/>
          <ac:spMkLst>
            <pc:docMk/>
            <pc:sldMk cId="1096574580" sldId="268"/>
            <ac:spMk id="26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6:23.561" v="3549" actId="1036"/>
          <ac:spMkLst>
            <pc:docMk/>
            <pc:sldMk cId="1096574580" sldId="268"/>
            <ac:spMk id="27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6:23.561" v="3549" actId="1036"/>
          <ac:spMkLst>
            <pc:docMk/>
            <pc:sldMk cId="1096574580" sldId="268"/>
            <ac:spMk id="28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17:10.378" v="1900" actId="1037"/>
          <ac:spMkLst>
            <pc:docMk/>
            <pc:sldMk cId="1096574580" sldId="268"/>
            <ac:spMk id="29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6:31.765" v="3558" actId="1036"/>
          <ac:spMkLst>
            <pc:docMk/>
            <pc:sldMk cId="1096574580" sldId="268"/>
            <ac:spMk id="30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2T14:26:31.765" v="3558" actId="1036"/>
          <ac:spMkLst>
            <pc:docMk/>
            <pc:sldMk cId="1096574580" sldId="268"/>
            <ac:spMk id="31" creationId="{00000000-0000-0000-0000-000000000000}"/>
          </ac:spMkLst>
        </pc:spChg>
      </pc:sldChg>
      <pc:sldChg chg="modSp modAnim">
        <pc:chgData name="Lorène Lailler" userId="53fdc27f-db66-4a79-8d86-059e4de6c567" providerId="ADAL" clId="{83CCFADF-5C5F-45EF-A22C-3D263EE6F93F}" dt="2024-05-21T19:43:47.660" v="517" actId="20577"/>
        <pc:sldMkLst>
          <pc:docMk/>
          <pc:sldMk cId="1111035107" sldId="269"/>
        </pc:sldMkLst>
        <pc:spChg chg="mod">
          <ac:chgData name="Lorène Lailler" userId="53fdc27f-db66-4a79-8d86-059e4de6c567" providerId="ADAL" clId="{83CCFADF-5C5F-45EF-A22C-3D263EE6F93F}" dt="2024-05-21T19:34:03.096" v="434" actId="20577"/>
          <ac:spMkLst>
            <pc:docMk/>
            <pc:sldMk cId="1111035107" sldId="269"/>
            <ac:spMk id="4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33:00.438" v="372"/>
          <ac:spMkLst>
            <pc:docMk/>
            <pc:sldMk cId="1111035107" sldId="269"/>
            <ac:spMk id="5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33:25.380" v="373"/>
          <ac:spMkLst>
            <pc:docMk/>
            <pc:sldMk cId="1111035107" sldId="269"/>
            <ac:spMk id="6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33:54.583" v="429" actId="1037"/>
          <ac:spMkLst>
            <pc:docMk/>
            <pc:sldMk cId="1111035107" sldId="269"/>
            <ac:spMk id="5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34:28.928" v="453" actId="1037"/>
          <ac:spMkLst>
            <pc:docMk/>
            <pc:sldMk cId="1111035107" sldId="269"/>
            <ac:spMk id="55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35:46.754" v="466" actId="1037"/>
          <ac:spMkLst>
            <pc:docMk/>
            <pc:sldMk cId="1111035107" sldId="269"/>
            <ac:spMk id="56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38:39.130" v="486" actId="20577"/>
          <ac:spMkLst>
            <pc:docMk/>
            <pc:sldMk cId="1111035107" sldId="269"/>
            <ac:spMk id="57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43:47.660" v="517" actId="20577"/>
          <ac:spMkLst>
            <pc:docMk/>
            <pc:sldMk cId="1111035107" sldId="269"/>
            <ac:spMk id="58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19:40:35.286" v="506" actId="6549"/>
          <ac:spMkLst>
            <pc:docMk/>
            <pc:sldMk cId="1111035107" sldId="269"/>
            <ac:spMk id="59" creationId="{00000000-0000-0000-0000-000000000000}"/>
          </ac:spMkLst>
        </pc:spChg>
        <pc:grpChg chg="mod">
          <ac:chgData name="Lorène Lailler" userId="53fdc27f-db66-4a79-8d86-059e4de6c567" providerId="ADAL" clId="{83CCFADF-5C5F-45EF-A22C-3D263EE6F93F}" dt="2024-05-21T19:35:12.593" v="456"/>
          <ac:grpSpMkLst>
            <pc:docMk/>
            <pc:sldMk cId="1111035107" sldId="269"/>
            <ac:grpSpMk id="20" creationId="{00000000-0000-0000-0000-000000000000}"/>
          </ac:grpSpMkLst>
        </pc:grpChg>
        <pc:grpChg chg="mod">
          <ac:chgData name="Lorène Lailler" userId="53fdc27f-db66-4a79-8d86-059e4de6c567" providerId="ADAL" clId="{83CCFADF-5C5F-45EF-A22C-3D263EE6F93F}" dt="2024-05-21T19:35:12.593" v="456"/>
          <ac:grpSpMkLst>
            <pc:docMk/>
            <pc:sldMk cId="1111035107" sldId="269"/>
            <ac:grpSpMk id="32" creationId="{00000000-0000-0000-0000-000000000000}"/>
          </ac:grpSpMkLst>
        </pc:grpChg>
      </pc:sldChg>
      <pc:sldChg chg="modSp modNotesTx">
        <pc:chgData name="Lorène Lailler" userId="53fdc27f-db66-4a79-8d86-059e4de6c567" providerId="ADAL" clId="{83CCFADF-5C5F-45EF-A22C-3D263EE6F93F}" dt="2024-05-22T14:08:26.832" v="3256" actId="1076"/>
        <pc:sldMkLst>
          <pc:docMk/>
          <pc:sldMk cId="2578725078" sldId="272"/>
        </pc:sldMkLst>
        <pc:spChg chg="mod">
          <ac:chgData name="Lorène Lailler" userId="53fdc27f-db66-4a79-8d86-059e4de6c567" providerId="ADAL" clId="{83CCFADF-5C5F-45EF-A22C-3D263EE6F93F}" dt="2024-05-22T14:08:26.832" v="3256" actId="1076"/>
          <ac:spMkLst>
            <pc:docMk/>
            <pc:sldMk cId="2578725078" sldId="272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3:53:01.613" v="2895" actId="6549"/>
        <pc:sldMkLst>
          <pc:docMk/>
          <pc:sldMk cId="3092989746" sldId="273"/>
        </pc:sldMkLst>
        <pc:spChg chg="mod">
          <ac:chgData name="Lorène Lailler" userId="53fdc27f-db66-4a79-8d86-059e4de6c567" providerId="ADAL" clId="{83CCFADF-5C5F-45EF-A22C-3D263EE6F93F}" dt="2024-05-22T13:53:01.613" v="2895" actId="6549"/>
          <ac:spMkLst>
            <pc:docMk/>
            <pc:sldMk cId="3092989746" sldId="273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3:25.562" v="3085" actId="20577"/>
        <pc:sldMkLst>
          <pc:docMk/>
          <pc:sldMk cId="3524941120" sldId="274"/>
        </pc:sldMkLst>
        <pc:spChg chg="mod">
          <ac:chgData name="Lorène Lailler" userId="53fdc27f-db66-4a79-8d86-059e4de6c567" providerId="ADAL" clId="{83CCFADF-5C5F-45EF-A22C-3D263EE6F93F}" dt="2024-05-22T14:03:25.562" v="3085" actId="20577"/>
          <ac:spMkLst>
            <pc:docMk/>
            <pc:sldMk cId="3524941120" sldId="274"/>
            <ac:spMk id="3" creationId="{00000000-0000-0000-0000-000000000000}"/>
          </ac:spMkLst>
        </pc:spChg>
      </pc:sldChg>
      <pc:sldChg chg="modSp modNotesTx">
        <pc:chgData name="Lorène Lailler" userId="53fdc27f-db66-4a79-8d86-059e4de6c567" providerId="ADAL" clId="{83CCFADF-5C5F-45EF-A22C-3D263EE6F93F}" dt="2024-05-22T14:04:00.560" v="3107"/>
        <pc:sldMkLst>
          <pc:docMk/>
          <pc:sldMk cId="1448504420" sldId="275"/>
        </pc:sldMkLst>
        <pc:spChg chg="mod">
          <ac:chgData name="Lorène Lailler" userId="53fdc27f-db66-4a79-8d86-059e4de6c567" providerId="ADAL" clId="{83CCFADF-5C5F-45EF-A22C-3D263EE6F93F}" dt="2024-05-22T14:04:00.560" v="3107"/>
          <ac:spMkLst>
            <pc:docMk/>
            <pc:sldMk cId="1448504420" sldId="275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3:57:25.931" v="3029" actId="20577"/>
        <pc:sldMkLst>
          <pc:docMk/>
          <pc:sldMk cId="1313929353" sldId="277"/>
        </pc:sldMkLst>
        <pc:spChg chg="mod">
          <ac:chgData name="Lorène Lailler" userId="53fdc27f-db66-4a79-8d86-059e4de6c567" providerId="ADAL" clId="{83CCFADF-5C5F-45EF-A22C-3D263EE6F93F}" dt="2024-05-22T13:57:25.931" v="3029" actId="20577"/>
          <ac:spMkLst>
            <pc:docMk/>
            <pc:sldMk cId="1313929353" sldId="277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3:53:14.810" v="2910" actId="20577"/>
        <pc:sldMkLst>
          <pc:docMk/>
          <pc:sldMk cId="2882159298" sldId="278"/>
        </pc:sldMkLst>
        <pc:spChg chg="mod">
          <ac:chgData name="Lorène Lailler" userId="53fdc27f-db66-4a79-8d86-059e4de6c567" providerId="ADAL" clId="{83CCFADF-5C5F-45EF-A22C-3D263EE6F93F}" dt="2024-05-22T13:53:14.810" v="2910" actId="20577"/>
          <ac:spMkLst>
            <pc:docMk/>
            <pc:sldMk cId="2882159298" sldId="278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7:50.426" v="3254" actId="20577"/>
        <pc:sldMkLst>
          <pc:docMk/>
          <pc:sldMk cId="3932703786" sldId="279"/>
        </pc:sldMkLst>
        <pc:spChg chg="mod">
          <ac:chgData name="Lorène Lailler" userId="53fdc27f-db66-4a79-8d86-059e4de6c567" providerId="ADAL" clId="{83CCFADF-5C5F-45EF-A22C-3D263EE6F93F}" dt="2024-05-22T14:07:50.426" v="3254" actId="20577"/>
          <ac:spMkLst>
            <pc:docMk/>
            <pc:sldMk cId="3932703786" sldId="279"/>
            <ac:spMk id="3" creationId="{00000000-0000-0000-0000-000000000000}"/>
          </ac:spMkLst>
        </pc:spChg>
      </pc:sldChg>
      <pc:sldChg chg="modSp modNotesTx">
        <pc:chgData name="Lorène Lailler" userId="53fdc27f-db66-4a79-8d86-059e4de6c567" providerId="ADAL" clId="{83CCFADF-5C5F-45EF-A22C-3D263EE6F93F}" dt="2024-05-22T13:51:59.936" v="2875" actId="20577"/>
        <pc:sldMkLst>
          <pc:docMk/>
          <pc:sldMk cId="578999315" sldId="280"/>
        </pc:sldMkLst>
        <pc:spChg chg="mod">
          <ac:chgData name="Lorène Lailler" userId="53fdc27f-db66-4a79-8d86-059e4de6c567" providerId="ADAL" clId="{83CCFADF-5C5F-45EF-A22C-3D263EE6F93F}" dt="2024-05-22T13:51:59.936" v="2875" actId="20577"/>
          <ac:spMkLst>
            <pc:docMk/>
            <pc:sldMk cId="578999315" sldId="280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4:06.761" v="3120" actId="20577"/>
        <pc:sldMkLst>
          <pc:docMk/>
          <pc:sldMk cId="3529798704" sldId="281"/>
        </pc:sldMkLst>
        <pc:spChg chg="mod">
          <ac:chgData name="Lorène Lailler" userId="53fdc27f-db66-4a79-8d86-059e4de6c567" providerId="ADAL" clId="{83CCFADF-5C5F-45EF-A22C-3D263EE6F93F}" dt="2024-05-22T14:04:06.761" v="3120" actId="20577"/>
          <ac:spMkLst>
            <pc:docMk/>
            <pc:sldMk cId="3529798704" sldId="281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3:54:11.853" v="2943" actId="20577"/>
        <pc:sldMkLst>
          <pc:docMk/>
          <pc:sldMk cId="3023229675" sldId="282"/>
        </pc:sldMkLst>
        <pc:spChg chg="mod">
          <ac:chgData name="Lorène Lailler" userId="53fdc27f-db66-4a79-8d86-059e4de6c567" providerId="ADAL" clId="{83CCFADF-5C5F-45EF-A22C-3D263EE6F93F}" dt="2024-05-22T13:54:11.853" v="2943" actId="20577"/>
          <ac:spMkLst>
            <pc:docMk/>
            <pc:sldMk cId="3023229675" sldId="282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4:20.598" v="3155" actId="20577"/>
        <pc:sldMkLst>
          <pc:docMk/>
          <pc:sldMk cId="1475405179" sldId="283"/>
        </pc:sldMkLst>
        <pc:spChg chg="mod">
          <ac:chgData name="Lorène Lailler" userId="53fdc27f-db66-4a79-8d86-059e4de6c567" providerId="ADAL" clId="{83CCFADF-5C5F-45EF-A22C-3D263EE6F93F}" dt="2024-05-22T14:04:20.598" v="3155" actId="20577"/>
          <ac:spMkLst>
            <pc:docMk/>
            <pc:sldMk cId="1475405179" sldId="283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3:53:45.043" v="2930" actId="20577"/>
        <pc:sldMkLst>
          <pc:docMk/>
          <pc:sldMk cId="2195261619" sldId="285"/>
        </pc:sldMkLst>
        <pc:spChg chg="mod">
          <ac:chgData name="Lorène Lailler" userId="53fdc27f-db66-4a79-8d86-059e4de6c567" providerId="ADAL" clId="{83CCFADF-5C5F-45EF-A22C-3D263EE6F93F}" dt="2024-05-22T13:53:45.043" v="2930" actId="20577"/>
          <ac:spMkLst>
            <pc:docMk/>
            <pc:sldMk cId="2195261619" sldId="285"/>
            <ac:spMk id="3" creationId="{00000000-0000-0000-0000-000000000000}"/>
          </ac:spMkLst>
        </pc:spChg>
      </pc:sldChg>
      <pc:sldChg chg="modSp modNotesTx">
        <pc:chgData name="Lorène Lailler" userId="53fdc27f-db66-4a79-8d86-059e4de6c567" providerId="ADAL" clId="{83CCFADF-5C5F-45EF-A22C-3D263EE6F93F}" dt="2024-05-22T13:51:46.954" v="2855" actId="20577"/>
        <pc:sldMkLst>
          <pc:docMk/>
          <pc:sldMk cId="3365262745" sldId="286"/>
        </pc:sldMkLst>
        <pc:spChg chg="mod">
          <ac:chgData name="Lorène Lailler" userId="53fdc27f-db66-4a79-8d86-059e4de6c567" providerId="ADAL" clId="{83CCFADF-5C5F-45EF-A22C-3D263EE6F93F}" dt="2024-05-22T13:51:46.954" v="2855" actId="20577"/>
          <ac:spMkLst>
            <pc:docMk/>
            <pc:sldMk cId="3365262745" sldId="286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11:39.337" v="3290" actId="20577"/>
        <pc:sldMkLst>
          <pc:docMk/>
          <pc:sldMk cId="3679307510" sldId="287"/>
        </pc:sldMkLst>
        <pc:spChg chg="mod">
          <ac:chgData name="Lorène Lailler" userId="53fdc27f-db66-4a79-8d86-059e4de6c567" providerId="ADAL" clId="{83CCFADF-5C5F-45EF-A22C-3D263EE6F93F}" dt="2024-05-22T14:11:39.337" v="3290" actId="20577"/>
          <ac:spMkLst>
            <pc:docMk/>
            <pc:sldMk cId="3679307510" sldId="287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9:10.143" v="3260" actId="1076"/>
        <pc:sldMkLst>
          <pc:docMk/>
          <pc:sldMk cId="3951340313" sldId="288"/>
        </pc:sldMkLst>
        <pc:spChg chg="mod">
          <ac:chgData name="Lorène Lailler" userId="53fdc27f-db66-4a79-8d86-059e4de6c567" providerId="ADAL" clId="{83CCFADF-5C5F-45EF-A22C-3D263EE6F93F}" dt="2024-05-22T14:09:10.143" v="3260" actId="1076"/>
          <ac:spMkLst>
            <pc:docMk/>
            <pc:sldMk cId="3951340313" sldId="288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12:28.631" v="3320" actId="20577"/>
        <pc:sldMkLst>
          <pc:docMk/>
          <pc:sldMk cId="1081493548" sldId="289"/>
        </pc:sldMkLst>
        <pc:spChg chg="mod">
          <ac:chgData name="Lorène Lailler" userId="53fdc27f-db66-4a79-8d86-059e4de6c567" providerId="ADAL" clId="{83CCFADF-5C5F-45EF-A22C-3D263EE6F93F}" dt="2024-05-22T14:12:28.631" v="3320" actId="20577"/>
          <ac:spMkLst>
            <pc:docMk/>
            <pc:sldMk cId="1081493548" sldId="289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8:39.001" v="3258" actId="1076"/>
        <pc:sldMkLst>
          <pc:docMk/>
          <pc:sldMk cId="3649421974" sldId="290"/>
        </pc:sldMkLst>
        <pc:spChg chg="mod">
          <ac:chgData name="Lorène Lailler" userId="53fdc27f-db66-4a79-8d86-059e4de6c567" providerId="ADAL" clId="{83CCFADF-5C5F-45EF-A22C-3D263EE6F93F}" dt="2024-05-22T14:08:39.001" v="3258" actId="1076"/>
          <ac:spMkLst>
            <pc:docMk/>
            <pc:sldMk cId="3649421974" sldId="290"/>
            <ac:spMk id="3" creationId="{00000000-0000-0000-0000-000000000000}"/>
          </ac:spMkLst>
        </pc:spChg>
      </pc:sldChg>
      <pc:sldChg chg="modSp modNotesTx">
        <pc:chgData name="Lorène Lailler" userId="53fdc27f-db66-4a79-8d86-059e4de6c567" providerId="ADAL" clId="{83CCFADF-5C5F-45EF-A22C-3D263EE6F93F}" dt="2024-05-22T13:52:43.187" v="2883" actId="20577"/>
        <pc:sldMkLst>
          <pc:docMk/>
          <pc:sldMk cId="2465711692" sldId="291"/>
        </pc:sldMkLst>
        <pc:spChg chg="mod">
          <ac:chgData name="Lorène Lailler" userId="53fdc27f-db66-4a79-8d86-059e4de6c567" providerId="ADAL" clId="{83CCFADF-5C5F-45EF-A22C-3D263EE6F93F}" dt="2024-05-22T13:52:43.187" v="2883" actId="20577"/>
          <ac:spMkLst>
            <pc:docMk/>
            <pc:sldMk cId="2465711692" sldId="291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3:57:10.622" v="3018" actId="20577"/>
        <pc:sldMkLst>
          <pc:docMk/>
          <pc:sldMk cId="3812531384" sldId="292"/>
        </pc:sldMkLst>
        <pc:spChg chg="mod">
          <ac:chgData name="Lorène Lailler" userId="53fdc27f-db66-4a79-8d86-059e4de6c567" providerId="ADAL" clId="{83CCFADF-5C5F-45EF-A22C-3D263EE6F93F}" dt="2024-05-22T13:57:10.622" v="3018" actId="20577"/>
          <ac:spMkLst>
            <pc:docMk/>
            <pc:sldMk cId="3812531384" sldId="292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4:12.476" v="3135" actId="20577"/>
        <pc:sldMkLst>
          <pc:docMk/>
          <pc:sldMk cId="4058310005" sldId="293"/>
        </pc:sldMkLst>
        <pc:spChg chg="mod">
          <ac:chgData name="Lorène Lailler" userId="53fdc27f-db66-4a79-8d86-059e4de6c567" providerId="ADAL" clId="{83CCFADF-5C5F-45EF-A22C-3D263EE6F93F}" dt="2024-05-22T14:04:12.476" v="3135" actId="20577"/>
          <ac:spMkLst>
            <pc:docMk/>
            <pc:sldMk cId="4058310005" sldId="293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3:54:53.645" v="2944"/>
        <pc:sldMkLst>
          <pc:docMk/>
          <pc:sldMk cId="2673380353" sldId="294"/>
        </pc:sldMkLst>
        <pc:spChg chg="mod">
          <ac:chgData name="Lorène Lailler" userId="53fdc27f-db66-4a79-8d86-059e4de6c567" providerId="ADAL" clId="{83CCFADF-5C5F-45EF-A22C-3D263EE6F93F}" dt="2024-05-22T13:54:53.645" v="2944"/>
          <ac:spMkLst>
            <pc:docMk/>
            <pc:sldMk cId="2673380353" sldId="294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4:31.427" v="3188" actId="20577"/>
        <pc:sldMkLst>
          <pc:docMk/>
          <pc:sldMk cId="1970643836" sldId="295"/>
        </pc:sldMkLst>
        <pc:spChg chg="mod">
          <ac:chgData name="Lorène Lailler" userId="53fdc27f-db66-4a79-8d86-059e4de6c567" providerId="ADAL" clId="{83CCFADF-5C5F-45EF-A22C-3D263EE6F93F}" dt="2024-05-22T14:04:31.427" v="3188" actId="20577"/>
          <ac:spMkLst>
            <pc:docMk/>
            <pc:sldMk cId="1970643836" sldId="295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9:56.425" v="3274" actId="6549"/>
        <pc:sldMkLst>
          <pc:docMk/>
          <pc:sldMk cId="955881939" sldId="296"/>
        </pc:sldMkLst>
        <pc:spChg chg="mod">
          <ac:chgData name="Lorène Lailler" userId="53fdc27f-db66-4a79-8d86-059e4de6c567" providerId="ADAL" clId="{83CCFADF-5C5F-45EF-A22C-3D263EE6F93F}" dt="2024-05-22T14:09:56.425" v="3274" actId="6549"/>
          <ac:spMkLst>
            <pc:docMk/>
            <pc:sldMk cId="955881939" sldId="296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3:55:25.270" v="3004" actId="20577"/>
        <pc:sldMkLst>
          <pc:docMk/>
          <pc:sldMk cId="1472853846" sldId="297"/>
        </pc:sldMkLst>
        <pc:spChg chg="mod">
          <ac:chgData name="Lorène Lailler" userId="53fdc27f-db66-4a79-8d86-059e4de6c567" providerId="ADAL" clId="{83CCFADF-5C5F-45EF-A22C-3D263EE6F93F}" dt="2024-05-22T13:55:25.270" v="3004" actId="20577"/>
          <ac:spMkLst>
            <pc:docMk/>
            <pc:sldMk cId="1472853846" sldId="297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3:55:05.745" v="2974" actId="6549"/>
        <pc:sldMkLst>
          <pc:docMk/>
          <pc:sldMk cId="80781402" sldId="298"/>
        </pc:sldMkLst>
        <pc:spChg chg="mod">
          <ac:chgData name="Lorène Lailler" userId="53fdc27f-db66-4a79-8d86-059e4de6c567" providerId="ADAL" clId="{83CCFADF-5C5F-45EF-A22C-3D263EE6F93F}" dt="2024-05-22T13:55:05.745" v="2974" actId="6549"/>
          <ac:spMkLst>
            <pc:docMk/>
            <pc:sldMk cId="80781402" sldId="298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3:15.774" v="3072" actId="20577"/>
        <pc:sldMkLst>
          <pc:docMk/>
          <pc:sldMk cId="248116142" sldId="299"/>
        </pc:sldMkLst>
        <pc:spChg chg="mod">
          <ac:chgData name="Lorène Lailler" userId="53fdc27f-db66-4a79-8d86-059e4de6c567" providerId="ADAL" clId="{83CCFADF-5C5F-45EF-A22C-3D263EE6F93F}" dt="2024-05-22T14:03:15.774" v="3072" actId="20577"/>
          <ac:spMkLst>
            <pc:docMk/>
            <pc:sldMk cId="248116142" sldId="299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3:39.653" v="3106" actId="20577"/>
        <pc:sldMkLst>
          <pc:docMk/>
          <pc:sldMk cId="944339485" sldId="300"/>
        </pc:sldMkLst>
        <pc:spChg chg="mod">
          <ac:chgData name="Lorène Lailler" userId="53fdc27f-db66-4a79-8d86-059e4de6c567" providerId="ADAL" clId="{83CCFADF-5C5F-45EF-A22C-3D263EE6F93F}" dt="2024-05-22T14:03:39.653" v="3106" actId="20577"/>
          <ac:spMkLst>
            <pc:docMk/>
            <pc:sldMk cId="944339485" sldId="300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8:34.916" v="3257" actId="1076"/>
        <pc:sldMkLst>
          <pc:docMk/>
          <pc:sldMk cId="3477361875" sldId="301"/>
        </pc:sldMkLst>
        <pc:spChg chg="mod">
          <ac:chgData name="Lorène Lailler" userId="53fdc27f-db66-4a79-8d86-059e4de6c567" providerId="ADAL" clId="{83CCFADF-5C5F-45EF-A22C-3D263EE6F93F}" dt="2024-05-22T14:08:34.916" v="3257" actId="1076"/>
          <ac:spMkLst>
            <pc:docMk/>
            <pc:sldMk cId="3477361875" sldId="301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8:50.660" v="3259" actId="1076"/>
        <pc:sldMkLst>
          <pc:docMk/>
          <pc:sldMk cId="789611796" sldId="302"/>
        </pc:sldMkLst>
        <pc:spChg chg="mod">
          <ac:chgData name="Lorène Lailler" userId="53fdc27f-db66-4a79-8d86-059e4de6c567" providerId="ADAL" clId="{83CCFADF-5C5F-45EF-A22C-3D263EE6F93F}" dt="2024-05-22T14:08:50.660" v="3259" actId="1076"/>
          <ac:spMkLst>
            <pc:docMk/>
            <pc:sldMk cId="789611796" sldId="302"/>
            <ac:spMk id="3" creationId="{00000000-0000-0000-0000-000000000000}"/>
          </ac:spMkLst>
        </pc:spChg>
      </pc:sldChg>
      <pc:sldChg chg="modSp modNotesTx">
        <pc:chgData name="Lorène Lailler" userId="53fdc27f-db66-4a79-8d86-059e4de6c567" providerId="ADAL" clId="{83CCFADF-5C5F-45EF-A22C-3D263EE6F93F}" dt="2024-05-22T13:52:09.599" v="2876" actId="20577"/>
        <pc:sldMkLst>
          <pc:docMk/>
          <pc:sldMk cId="3627648711" sldId="303"/>
        </pc:sldMkLst>
        <pc:spChg chg="mod">
          <ac:chgData name="Lorène Lailler" userId="53fdc27f-db66-4a79-8d86-059e4de6c567" providerId="ADAL" clId="{83CCFADF-5C5F-45EF-A22C-3D263EE6F93F}" dt="2024-05-22T13:52:09.599" v="2876" actId="20577"/>
          <ac:spMkLst>
            <pc:docMk/>
            <pc:sldMk cId="3627648711" sldId="303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2T14:03:03.689" v="3047" actId="1076"/>
        <pc:sldMkLst>
          <pc:docMk/>
          <pc:sldMk cId="4203005984" sldId="304"/>
        </pc:sldMkLst>
        <pc:spChg chg="mod">
          <ac:chgData name="Lorène Lailler" userId="53fdc27f-db66-4a79-8d86-059e4de6c567" providerId="ADAL" clId="{83CCFADF-5C5F-45EF-A22C-3D263EE6F93F}" dt="2024-05-22T14:03:03.689" v="3047" actId="1076"/>
          <ac:spMkLst>
            <pc:docMk/>
            <pc:sldMk cId="4203005984" sldId="304"/>
            <ac:spMk id="3" creationId="{00000000-0000-0000-0000-000000000000}"/>
          </ac:spMkLst>
        </pc:spChg>
      </pc:sldChg>
      <pc:sldChg chg="del">
        <pc:chgData name="Lorène Lailler" userId="53fdc27f-db66-4a79-8d86-059e4de6c567" providerId="ADAL" clId="{83CCFADF-5C5F-45EF-A22C-3D263EE6F93F}" dt="2024-05-22T14:23:36.532" v="3491" actId="2696"/>
        <pc:sldMkLst>
          <pc:docMk/>
          <pc:sldMk cId="3185559471" sldId="305"/>
        </pc:sldMkLst>
      </pc:sldChg>
      <pc:sldChg chg="del">
        <pc:chgData name="Lorène Lailler" userId="53fdc27f-db66-4a79-8d86-059e4de6c567" providerId="ADAL" clId="{83CCFADF-5C5F-45EF-A22C-3D263EE6F93F}" dt="2024-05-22T14:23:36.532" v="3492" actId="2696"/>
        <pc:sldMkLst>
          <pc:docMk/>
          <pc:sldMk cId="2598707523" sldId="306"/>
        </pc:sldMkLst>
      </pc:sldChg>
      <pc:sldChg chg="del">
        <pc:chgData name="Lorène Lailler" userId="53fdc27f-db66-4a79-8d86-059e4de6c567" providerId="ADAL" clId="{83CCFADF-5C5F-45EF-A22C-3D263EE6F93F}" dt="2024-05-22T14:23:36.532" v="3493" actId="2696"/>
        <pc:sldMkLst>
          <pc:docMk/>
          <pc:sldMk cId="62883939" sldId="307"/>
        </pc:sldMkLst>
      </pc:sldChg>
      <pc:sldChg chg="del">
        <pc:chgData name="Lorène Lailler" userId="53fdc27f-db66-4a79-8d86-059e4de6c567" providerId="ADAL" clId="{83CCFADF-5C5F-45EF-A22C-3D263EE6F93F}" dt="2024-05-22T14:23:36.548" v="3494" actId="2696"/>
        <pc:sldMkLst>
          <pc:docMk/>
          <pc:sldMk cId="1387764610" sldId="308"/>
        </pc:sldMkLst>
      </pc:sldChg>
      <pc:sldChg chg="del">
        <pc:chgData name="Lorène Lailler" userId="53fdc27f-db66-4a79-8d86-059e4de6c567" providerId="ADAL" clId="{83CCFADF-5C5F-45EF-A22C-3D263EE6F93F}" dt="2024-05-22T14:23:36.548" v="3495" actId="2696"/>
        <pc:sldMkLst>
          <pc:docMk/>
          <pc:sldMk cId="1706045984" sldId="309"/>
        </pc:sldMkLst>
      </pc:sldChg>
      <pc:sldChg chg="del">
        <pc:chgData name="Lorène Lailler" userId="53fdc27f-db66-4a79-8d86-059e4de6c567" providerId="ADAL" clId="{83CCFADF-5C5F-45EF-A22C-3D263EE6F93F}" dt="2024-05-22T14:23:36.548" v="3496" actId="2696"/>
        <pc:sldMkLst>
          <pc:docMk/>
          <pc:sldMk cId="4175501895" sldId="310"/>
        </pc:sldMkLst>
      </pc:sldChg>
      <pc:sldChg chg="del">
        <pc:chgData name="Lorène Lailler" userId="53fdc27f-db66-4a79-8d86-059e4de6c567" providerId="ADAL" clId="{83CCFADF-5C5F-45EF-A22C-3D263EE6F93F}" dt="2024-05-22T14:23:36.548" v="3497" actId="2696"/>
        <pc:sldMkLst>
          <pc:docMk/>
          <pc:sldMk cId="978603872" sldId="311"/>
        </pc:sldMkLst>
      </pc:sldChg>
      <pc:sldChg chg="del">
        <pc:chgData name="Lorène Lailler" userId="53fdc27f-db66-4a79-8d86-059e4de6c567" providerId="ADAL" clId="{83CCFADF-5C5F-45EF-A22C-3D263EE6F93F}" dt="2024-05-22T14:23:36.563" v="3498" actId="2696"/>
        <pc:sldMkLst>
          <pc:docMk/>
          <pc:sldMk cId="3860233615" sldId="312"/>
        </pc:sldMkLst>
      </pc:sldChg>
      <pc:sldChg chg="del">
        <pc:chgData name="Lorène Lailler" userId="53fdc27f-db66-4a79-8d86-059e4de6c567" providerId="ADAL" clId="{83CCFADF-5C5F-45EF-A22C-3D263EE6F93F}" dt="2024-05-22T14:23:36.563" v="3500" actId="2696"/>
        <pc:sldMkLst>
          <pc:docMk/>
          <pc:sldMk cId="926636015" sldId="313"/>
        </pc:sldMkLst>
      </pc:sldChg>
      <pc:sldChg chg="del">
        <pc:chgData name="Lorène Lailler" userId="53fdc27f-db66-4a79-8d86-059e4de6c567" providerId="ADAL" clId="{83CCFADF-5C5F-45EF-A22C-3D263EE6F93F}" dt="2024-05-22T14:23:36.563" v="3501" actId="2696"/>
        <pc:sldMkLst>
          <pc:docMk/>
          <pc:sldMk cId="2306012957" sldId="314"/>
        </pc:sldMkLst>
      </pc:sldChg>
      <pc:sldChg chg="del">
        <pc:chgData name="Lorène Lailler" userId="53fdc27f-db66-4a79-8d86-059e4de6c567" providerId="ADAL" clId="{83CCFADF-5C5F-45EF-A22C-3D263EE6F93F}" dt="2024-05-22T14:23:36.579" v="3504" actId="2696"/>
        <pc:sldMkLst>
          <pc:docMk/>
          <pc:sldMk cId="147896355" sldId="315"/>
        </pc:sldMkLst>
      </pc:sldChg>
      <pc:sldChg chg="del">
        <pc:chgData name="Lorène Lailler" userId="53fdc27f-db66-4a79-8d86-059e4de6c567" providerId="ADAL" clId="{83CCFADF-5C5F-45EF-A22C-3D263EE6F93F}" dt="2024-05-22T14:23:36.579" v="3503" actId="2696"/>
        <pc:sldMkLst>
          <pc:docMk/>
          <pc:sldMk cId="404588519" sldId="316"/>
        </pc:sldMkLst>
      </pc:sldChg>
      <pc:sldChg chg="del">
        <pc:chgData name="Lorène Lailler" userId="53fdc27f-db66-4a79-8d86-059e4de6c567" providerId="ADAL" clId="{83CCFADF-5C5F-45EF-A22C-3D263EE6F93F}" dt="2024-05-22T14:23:36.579" v="3505" actId="2696"/>
        <pc:sldMkLst>
          <pc:docMk/>
          <pc:sldMk cId="1328112058" sldId="317"/>
        </pc:sldMkLst>
      </pc:sldChg>
      <pc:sldChg chg="del">
        <pc:chgData name="Lorène Lailler" userId="53fdc27f-db66-4a79-8d86-059e4de6c567" providerId="ADAL" clId="{83CCFADF-5C5F-45EF-A22C-3D263EE6F93F}" dt="2024-05-22T14:23:36.579" v="3506" actId="2696"/>
        <pc:sldMkLst>
          <pc:docMk/>
          <pc:sldMk cId="478251723" sldId="318"/>
        </pc:sldMkLst>
      </pc:sldChg>
      <pc:sldChg chg="del">
        <pc:chgData name="Lorène Lailler" userId="53fdc27f-db66-4a79-8d86-059e4de6c567" providerId="ADAL" clId="{83CCFADF-5C5F-45EF-A22C-3D263EE6F93F}" dt="2024-05-22T14:23:36.563" v="3499" actId="2696"/>
        <pc:sldMkLst>
          <pc:docMk/>
          <pc:sldMk cId="1414170068" sldId="319"/>
        </pc:sldMkLst>
      </pc:sldChg>
      <pc:sldChg chg="del">
        <pc:chgData name="Lorène Lailler" userId="53fdc27f-db66-4a79-8d86-059e4de6c567" providerId="ADAL" clId="{83CCFADF-5C5F-45EF-A22C-3D263EE6F93F}" dt="2024-05-22T14:23:36.594" v="3507" actId="2696"/>
        <pc:sldMkLst>
          <pc:docMk/>
          <pc:sldMk cId="1500651324" sldId="320"/>
        </pc:sldMkLst>
      </pc:sldChg>
      <pc:sldChg chg="del">
        <pc:chgData name="Lorène Lailler" userId="53fdc27f-db66-4a79-8d86-059e4de6c567" providerId="ADAL" clId="{83CCFADF-5C5F-45EF-A22C-3D263EE6F93F}" dt="2024-05-22T14:23:36.579" v="3502" actId="2696"/>
        <pc:sldMkLst>
          <pc:docMk/>
          <pc:sldMk cId="826613540" sldId="321"/>
        </pc:sldMkLst>
      </pc:sldChg>
      <pc:sldChg chg="del">
        <pc:chgData name="Lorène Lailler" userId="53fdc27f-db66-4a79-8d86-059e4de6c567" providerId="ADAL" clId="{83CCFADF-5C5F-45EF-A22C-3D263EE6F93F}" dt="2024-05-22T14:23:36.594" v="3509" actId="2696"/>
        <pc:sldMkLst>
          <pc:docMk/>
          <pc:sldMk cId="1991981878" sldId="322"/>
        </pc:sldMkLst>
      </pc:sldChg>
      <pc:sldChg chg="del">
        <pc:chgData name="Lorène Lailler" userId="53fdc27f-db66-4a79-8d86-059e4de6c567" providerId="ADAL" clId="{83CCFADF-5C5F-45EF-A22C-3D263EE6F93F}" dt="2024-05-22T14:23:36.594" v="3510" actId="2696"/>
        <pc:sldMkLst>
          <pc:docMk/>
          <pc:sldMk cId="215098184" sldId="323"/>
        </pc:sldMkLst>
      </pc:sldChg>
      <pc:sldChg chg="del">
        <pc:chgData name="Lorène Lailler" userId="53fdc27f-db66-4a79-8d86-059e4de6c567" providerId="ADAL" clId="{83CCFADF-5C5F-45EF-A22C-3D263EE6F93F}" dt="2024-05-22T14:23:36.610" v="3511" actId="2696"/>
        <pc:sldMkLst>
          <pc:docMk/>
          <pc:sldMk cId="3412971144" sldId="324"/>
        </pc:sldMkLst>
      </pc:sldChg>
      <pc:sldChg chg="del">
        <pc:chgData name="Lorène Lailler" userId="53fdc27f-db66-4a79-8d86-059e4de6c567" providerId="ADAL" clId="{83CCFADF-5C5F-45EF-A22C-3D263EE6F93F}" dt="2024-05-22T14:23:36.610" v="3512" actId="2696"/>
        <pc:sldMkLst>
          <pc:docMk/>
          <pc:sldMk cId="2723905125" sldId="325"/>
        </pc:sldMkLst>
      </pc:sldChg>
      <pc:sldChg chg="del">
        <pc:chgData name="Lorène Lailler" userId="53fdc27f-db66-4a79-8d86-059e4de6c567" providerId="ADAL" clId="{83CCFADF-5C5F-45EF-A22C-3D263EE6F93F}" dt="2024-05-22T14:23:36.617" v="3513" actId="2696"/>
        <pc:sldMkLst>
          <pc:docMk/>
          <pc:sldMk cId="158310922" sldId="326"/>
        </pc:sldMkLst>
      </pc:sldChg>
      <pc:sldChg chg="del">
        <pc:chgData name="Lorène Lailler" userId="53fdc27f-db66-4a79-8d86-059e4de6c567" providerId="ADAL" clId="{83CCFADF-5C5F-45EF-A22C-3D263EE6F93F}" dt="2024-05-22T14:23:36.617" v="3515" actId="2696"/>
        <pc:sldMkLst>
          <pc:docMk/>
          <pc:sldMk cId="3778813636" sldId="327"/>
        </pc:sldMkLst>
      </pc:sldChg>
      <pc:sldChg chg="del">
        <pc:chgData name="Lorène Lailler" userId="53fdc27f-db66-4a79-8d86-059e4de6c567" providerId="ADAL" clId="{83CCFADF-5C5F-45EF-A22C-3D263EE6F93F}" dt="2024-05-22T14:23:36.594" v="3508" actId="2696"/>
        <pc:sldMkLst>
          <pc:docMk/>
          <pc:sldMk cId="439939907" sldId="328"/>
        </pc:sldMkLst>
      </pc:sldChg>
      <pc:sldChg chg="del">
        <pc:chgData name="Lorène Lailler" userId="53fdc27f-db66-4a79-8d86-059e4de6c567" providerId="ADAL" clId="{83CCFADF-5C5F-45EF-A22C-3D263EE6F93F}" dt="2024-05-22T14:23:36.617" v="3517" actId="2696"/>
        <pc:sldMkLst>
          <pc:docMk/>
          <pc:sldMk cId="2974132621" sldId="329"/>
        </pc:sldMkLst>
      </pc:sldChg>
      <pc:sldChg chg="del">
        <pc:chgData name="Lorène Lailler" userId="53fdc27f-db66-4a79-8d86-059e4de6c567" providerId="ADAL" clId="{83CCFADF-5C5F-45EF-A22C-3D263EE6F93F}" dt="2024-05-22T14:23:36.632" v="3518" actId="2696"/>
        <pc:sldMkLst>
          <pc:docMk/>
          <pc:sldMk cId="1058562670" sldId="330"/>
        </pc:sldMkLst>
      </pc:sldChg>
      <pc:sldChg chg="del">
        <pc:chgData name="Lorène Lailler" userId="53fdc27f-db66-4a79-8d86-059e4de6c567" providerId="ADAL" clId="{83CCFADF-5C5F-45EF-A22C-3D263EE6F93F}" dt="2024-05-22T14:23:36.632" v="3519" actId="2696"/>
        <pc:sldMkLst>
          <pc:docMk/>
          <pc:sldMk cId="3602971351" sldId="331"/>
        </pc:sldMkLst>
      </pc:sldChg>
      <pc:sldChg chg="del">
        <pc:chgData name="Lorène Lailler" userId="53fdc27f-db66-4a79-8d86-059e4de6c567" providerId="ADAL" clId="{83CCFADF-5C5F-45EF-A22C-3D263EE6F93F}" dt="2024-05-22T14:23:36.632" v="3520" actId="2696"/>
        <pc:sldMkLst>
          <pc:docMk/>
          <pc:sldMk cId="841106975" sldId="332"/>
        </pc:sldMkLst>
      </pc:sldChg>
      <pc:sldChg chg="del">
        <pc:chgData name="Lorène Lailler" userId="53fdc27f-db66-4a79-8d86-059e4de6c567" providerId="ADAL" clId="{83CCFADF-5C5F-45EF-A22C-3D263EE6F93F}" dt="2024-05-22T14:23:36.516" v="3490" actId="2696"/>
        <pc:sldMkLst>
          <pc:docMk/>
          <pc:sldMk cId="3204863872" sldId="333"/>
        </pc:sldMkLst>
      </pc:sldChg>
      <pc:sldChg chg="del">
        <pc:chgData name="Lorène Lailler" userId="53fdc27f-db66-4a79-8d86-059e4de6c567" providerId="ADAL" clId="{83CCFADF-5C5F-45EF-A22C-3D263EE6F93F}" dt="2024-05-22T14:23:36.617" v="3514" actId="2696"/>
        <pc:sldMkLst>
          <pc:docMk/>
          <pc:sldMk cId="1659446198" sldId="334"/>
        </pc:sldMkLst>
      </pc:sldChg>
      <pc:sldChg chg="del">
        <pc:chgData name="Lorène Lailler" userId="53fdc27f-db66-4a79-8d86-059e4de6c567" providerId="ADAL" clId="{83CCFADF-5C5F-45EF-A22C-3D263EE6F93F}" dt="2024-05-22T14:23:36.617" v="3516" actId="2696"/>
        <pc:sldMkLst>
          <pc:docMk/>
          <pc:sldMk cId="1257043924" sldId="335"/>
        </pc:sldMkLst>
      </pc:sldChg>
      <pc:sldChg chg="modSp">
        <pc:chgData name="Lorène Lailler" userId="53fdc27f-db66-4a79-8d86-059e4de6c567" providerId="ADAL" clId="{83CCFADF-5C5F-45EF-A22C-3D263EE6F93F}" dt="2024-05-22T14:29:02.642" v="3631" actId="1035"/>
        <pc:sldMkLst>
          <pc:docMk/>
          <pc:sldMk cId="220873373" sldId="336"/>
        </pc:sldMkLst>
        <pc:spChg chg="mod">
          <ac:chgData name="Lorène Lailler" userId="53fdc27f-db66-4a79-8d86-059e4de6c567" providerId="ADAL" clId="{83CCFADF-5C5F-45EF-A22C-3D263EE6F93F}" dt="2024-05-22T14:29:02.642" v="3631" actId="1035"/>
          <ac:spMkLst>
            <pc:docMk/>
            <pc:sldMk cId="220873373" sldId="336"/>
            <ac:spMk id="3" creationId="{00000000-0000-0000-0000-000000000000}"/>
          </ac:spMkLst>
        </pc:spChg>
      </pc:sldChg>
      <pc:sldChg chg="modSp">
        <pc:chgData name="Lorène Lailler" userId="53fdc27f-db66-4a79-8d86-059e4de6c567" providerId="ADAL" clId="{83CCFADF-5C5F-45EF-A22C-3D263EE6F93F}" dt="2024-05-21T20:29:57.958" v="1950" actId="1076"/>
        <pc:sldMkLst>
          <pc:docMk/>
          <pc:sldMk cId="1861053791" sldId="337"/>
        </pc:sldMkLst>
        <pc:spChg chg="mod">
          <ac:chgData name="Lorène Lailler" userId="53fdc27f-db66-4a79-8d86-059e4de6c567" providerId="ADAL" clId="{83CCFADF-5C5F-45EF-A22C-3D263EE6F93F}" dt="2024-05-21T20:29:34.997" v="1941" actId="20577"/>
          <ac:spMkLst>
            <pc:docMk/>
            <pc:sldMk cId="1861053791" sldId="337"/>
            <ac:spMk id="3" creationId="{00000000-0000-0000-0000-000000000000}"/>
          </ac:spMkLst>
        </pc:spChg>
        <pc:spChg chg="mod">
          <ac:chgData name="Lorène Lailler" userId="53fdc27f-db66-4a79-8d86-059e4de6c567" providerId="ADAL" clId="{83CCFADF-5C5F-45EF-A22C-3D263EE6F93F}" dt="2024-05-21T20:29:57.958" v="1950" actId="1076"/>
          <ac:spMkLst>
            <pc:docMk/>
            <pc:sldMk cId="1861053791" sldId="337"/>
            <ac:spMk id="4" creationId="{00000000-0000-0000-0000-000000000000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18:00.536" v="3444" actId="1076"/>
        <pc:sldMkLst>
          <pc:docMk/>
          <pc:sldMk cId="3644693259" sldId="338"/>
        </pc:sldMkLst>
        <pc:spChg chg="add mod">
          <ac:chgData name="Lorène Lailler" userId="53fdc27f-db66-4a79-8d86-059e4de6c567" providerId="ADAL" clId="{83CCFADF-5C5F-45EF-A22C-3D263EE6F93F}" dt="2024-05-22T14:18:00.536" v="3444" actId="1076"/>
          <ac:spMkLst>
            <pc:docMk/>
            <pc:sldMk cId="3644693259" sldId="338"/>
            <ac:spMk id="6" creationId="{F0A686D4-6EA0-4179-99B6-0EB44ACEB933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19:29.717" v="3458" actId="1076"/>
        <pc:sldMkLst>
          <pc:docMk/>
          <pc:sldMk cId="1591067748" sldId="339"/>
        </pc:sldMkLst>
        <pc:spChg chg="add mod">
          <ac:chgData name="Lorène Lailler" userId="53fdc27f-db66-4a79-8d86-059e4de6c567" providerId="ADAL" clId="{83CCFADF-5C5F-45EF-A22C-3D263EE6F93F}" dt="2024-05-22T14:19:29.717" v="3458" actId="1076"/>
          <ac:spMkLst>
            <pc:docMk/>
            <pc:sldMk cId="1591067748" sldId="339"/>
            <ac:spMk id="6" creationId="{F84A0C07-9058-4FF2-90B8-E660439F926E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20:49.944" v="3472" actId="1076"/>
        <pc:sldMkLst>
          <pc:docMk/>
          <pc:sldMk cId="1527953077" sldId="340"/>
        </pc:sldMkLst>
        <pc:spChg chg="add mod">
          <ac:chgData name="Lorène Lailler" userId="53fdc27f-db66-4a79-8d86-059e4de6c567" providerId="ADAL" clId="{83CCFADF-5C5F-45EF-A22C-3D263EE6F93F}" dt="2024-05-22T14:20:49.944" v="3472" actId="1076"/>
          <ac:spMkLst>
            <pc:docMk/>
            <pc:sldMk cId="1527953077" sldId="340"/>
            <ac:spMk id="5" creationId="{32C036EC-50DA-43CE-AD7C-13A6645FDCFA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21:54.399" v="3480" actId="1076"/>
        <pc:sldMkLst>
          <pc:docMk/>
          <pc:sldMk cId="2815202368" sldId="341"/>
        </pc:sldMkLst>
        <pc:spChg chg="add mod">
          <ac:chgData name="Lorène Lailler" userId="53fdc27f-db66-4a79-8d86-059e4de6c567" providerId="ADAL" clId="{83CCFADF-5C5F-45EF-A22C-3D263EE6F93F}" dt="2024-05-22T14:21:54.399" v="3480" actId="1076"/>
          <ac:spMkLst>
            <pc:docMk/>
            <pc:sldMk cId="2815202368" sldId="341"/>
            <ac:spMk id="6" creationId="{AE5FEFF5-77F8-4364-AC0E-6EEC77A7D15F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22:59.364" v="3488" actId="1076"/>
        <pc:sldMkLst>
          <pc:docMk/>
          <pc:sldMk cId="4032134476" sldId="342"/>
        </pc:sldMkLst>
        <pc:spChg chg="add mod">
          <ac:chgData name="Lorène Lailler" userId="53fdc27f-db66-4a79-8d86-059e4de6c567" providerId="ADAL" clId="{83CCFADF-5C5F-45EF-A22C-3D263EE6F93F}" dt="2024-05-22T14:22:59.364" v="3488" actId="1076"/>
          <ac:spMkLst>
            <pc:docMk/>
            <pc:sldMk cId="4032134476" sldId="342"/>
            <ac:spMk id="6" creationId="{F3089675-0F72-4483-9E00-F9EFA1BBD0BC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19:38.208" v="3459"/>
        <pc:sldMkLst>
          <pc:docMk/>
          <pc:sldMk cId="2512581983" sldId="343"/>
        </pc:sldMkLst>
        <pc:spChg chg="add">
          <ac:chgData name="Lorène Lailler" userId="53fdc27f-db66-4a79-8d86-059e4de6c567" providerId="ADAL" clId="{83CCFADF-5C5F-45EF-A22C-3D263EE6F93F}" dt="2024-05-22T14:19:38.208" v="3459"/>
          <ac:spMkLst>
            <pc:docMk/>
            <pc:sldMk cId="2512581983" sldId="343"/>
            <ac:spMk id="6" creationId="{5A590650-9B79-4FB2-8B58-BFEEAC3CE7CC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18:09.406" v="3446" actId="1076"/>
        <pc:sldMkLst>
          <pc:docMk/>
          <pc:sldMk cId="3440990299" sldId="344"/>
        </pc:sldMkLst>
        <pc:spChg chg="add mod">
          <ac:chgData name="Lorène Lailler" userId="53fdc27f-db66-4a79-8d86-059e4de6c567" providerId="ADAL" clId="{83CCFADF-5C5F-45EF-A22C-3D263EE6F93F}" dt="2024-05-22T14:18:09.406" v="3446" actId="1076"/>
          <ac:spMkLst>
            <pc:docMk/>
            <pc:sldMk cId="3440990299" sldId="344"/>
            <ac:spMk id="6" creationId="{2BFC526A-2904-4914-8D3D-5414CA523C12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19:42.883" v="3460"/>
        <pc:sldMkLst>
          <pc:docMk/>
          <pc:sldMk cId="541126419" sldId="345"/>
        </pc:sldMkLst>
        <pc:spChg chg="add">
          <ac:chgData name="Lorène Lailler" userId="53fdc27f-db66-4a79-8d86-059e4de6c567" providerId="ADAL" clId="{83CCFADF-5C5F-45EF-A22C-3D263EE6F93F}" dt="2024-05-22T14:19:42.883" v="3460"/>
          <ac:spMkLst>
            <pc:docMk/>
            <pc:sldMk cId="541126419" sldId="345"/>
            <ac:spMk id="6" creationId="{461BA84F-6E6D-4047-9AF1-C8AF7D11B606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18:18.142" v="3448" actId="1076"/>
        <pc:sldMkLst>
          <pc:docMk/>
          <pc:sldMk cId="2617988674" sldId="346"/>
        </pc:sldMkLst>
        <pc:spChg chg="add mod">
          <ac:chgData name="Lorène Lailler" userId="53fdc27f-db66-4a79-8d86-059e4de6c567" providerId="ADAL" clId="{83CCFADF-5C5F-45EF-A22C-3D263EE6F93F}" dt="2024-05-22T14:18:18.142" v="3448" actId="1076"/>
          <ac:spMkLst>
            <pc:docMk/>
            <pc:sldMk cId="2617988674" sldId="346"/>
            <ac:spMk id="6" creationId="{E9011CFB-03AB-4AA6-92A1-5EA7D8E24042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28:54.924" v="3612" actId="1035"/>
        <pc:sldMkLst>
          <pc:docMk/>
          <pc:sldMk cId="2687687434" sldId="347"/>
        </pc:sldMkLst>
        <pc:spChg chg="mod">
          <ac:chgData name="Lorène Lailler" userId="53fdc27f-db66-4a79-8d86-059e4de6c567" providerId="ADAL" clId="{83CCFADF-5C5F-45EF-A22C-3D263EE6F93F}" dt="2024-05-22T14:28:54.924" v="3612" actId="1035"/>
          <ac:spMkLst>
            <pc:docMk/>
            <pc:sldMk cId="2687687434" sldId="347"/>
            <ac:spMk id="3" creationId="{00000000-0000-0000-0000-000000000000}"/>
          </ac:spMkLst>
        </pc:spChg>
        <pc:spChg chg="add">
          <ac:chgData name="Lorène Lailler" userId="53fdc27f-db66-4a79-8d86-059e4de6c567" providerId="ADAL" clId="{83CCFADF-5C5F-45EF-A22C-3D263EE6F93F}" dt="2024-05-22T14:19:46.777" v="3461"/>
          <ac:spMkLst>
            <pc:docMk/>
            <pc:sldMk cId="2687687434" sldId="347"/>
            <ac:spMk id="6" creationId="{BE303AFA-B701-4C45-B794-A2C8B0F0266C}"/>
          </ac:spMkLst>
        </pc:spChg>
        <pc:picChg chg="mod">
          <ac:chgData name="Lorène Lailler" userId="53fdc27f-db66-4a79-8d86-059e4de6c567" providerId="ADAL" clId="{83CCFADF-5C5F-45EF-A22C-3D263EE6F93F}" dt="2024-05-22T14:28:47.585" v="3605" actId="1037"/>
          <ac:picMkLst>
            <pc:docMk/>
            <pc:sldMk cId="2687687434" sldId="347"/>
            <ac:picMk id="8194" creationId="{00000000-0000-0000-0000-000000000000}"/>
          </ac:picMkLst>
        </pc:picChg>
      </pc:sldChg>
      <pc:sldChg chg="addSp add modAnim">
        <pc:chgData name="Lorène Lailler" userId="53fdc27f-db66-4a79-8d86-059e4de6c567" providerId="ADAL" clId="{83CCFADF-5C5F-45EF-A22C-3D263EE6F93F}" dt="2024-05-22T14:19:49.368" v="3462"/>
        <pc:sldMkLst>
          <pc:docMk/>
          <pc:sldMk cId="3440832624" sldId="348"/>
        </pc:sldMkLst>
        <pc:spChg chg="add">
          <ac:chgData name="Lorène Lailler" userId="53fdc27f-db66-4a79-8d86-059e4de6c567" providerId="ADAL" clId="{83CCFADF-5C5F-45EF-A22C-3D263EE6F93F}" dt="2024-05-22T14:19:49.368" v="3462"/>
          <ac:spMkLst>
            <pc:docMk/>
            <pc:sldMk cId="3440832624" sldId="348"/>
            <ac:spMk id="6" creationId="{08355329-31C2-409C-B206-E79E995FA742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18:25.542" v="3450" actId="1076"/>
        <pc:sldMkLst>
          <pc:docMk/>
          <pc:sldMk cId="1952943344" sldId="349"/>
        </pc:sldMkLst>
        <pc:spChg chg="add mod">
          <ac:chgData name="Lorène Lailler" userId="53fdc27f-db66-4a79-8d86-059e4de6c567" providerId="ADAL" clId="{83CCFADF-5C5F-45EF-A22C-3D263EE6F93F}" dt="2024-05-22T14:18:25.542" v="3450" actId="1076"/>
          <ac:spMkLst>
            <pc:docMk/>
            <pc:sldMk cId="1952943344" sldId="349"/>
            <ac:spMk id="7" creationId="{3BCC52C4-E44E-4604-BF72-3BB2AD2B31FE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21:11.353" v="3474" actId="1076"/>
        <pc:sldMkLst>
          <pc:docMk/>
          <pc:sldMk cId="967124121" sldId="350"/>
        </pc:sldMkLst>
        <pc:spChg chg="add mod">
          <ac:chgData name="Lorène Lailler" userId="53fdc27f-db66-4a79-8d86-059e4de6c567" providerId="ADAL" clId="{83CCFADF-5C5F-45EF-A22C-3D263EE6F93F}" dt="2024-05-22T14:21:11.353" v="3474" actId="1076"/>
          <ac:spMkLst>
            <pc:docMk/>
            <pc:sldMk cId="967124121" sldId="350"/>
            <ac:spMk id="6" creationId="{565909DC-67DF-47E7-B483-CDD75C43C452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18:33.940" v="3452" actId="1076"/>
        <pc:sldMkLst>
          <pc:docMk/>
          <pc:sldMk cId="1779875314" sldId="351"/>
        </pc:sldMkLst>
        <pc:spChg chg="add mod">
          <ac:chgData name="Lorène Lailler" userId="53fdc27f-db66-4a79-8d86-059e4de6c567" providerId="ADAL" clId="{83CCFADF-5C5F-45EF-A22C-3D263EE6F93F}" dt="2024-05-22T14:18:33.940" v="3452" actId="1076"/>
          <ac:spMkLst>
            <pc:docMk/>
            <pc:sldMk cId="1779875314" sldId="351"/>
            <ac:spMk id="5" creationId="{AD00655C-D61E-4D03-9996-C12CD423D394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21:15.750" v="3475"/>
        <pc:sldMkLst>
          <pc:docMk/>
          <pc:sldMk cId="542956415" sldId="352"/>
        </pc:sldMkLst>
        <pc:spChg chg="add">
          <ac:chgData name="Lorène Lailler" userId="53fdc27f-db66-4a79-8d86-059e4de6c567" providerId="ADAL" clId="{83CCFADF-5C5F-45EF-A22C-3D263EE6F93F}" dt="2024-05-22T14:21:15.750" v="3475"/>
          <ac:spMkLst>
            <pc:docMk/>
            <pc:sldMk cId="542956415" sldId="352"/>
            <ac:spMk id="6" creationId="{71140D91-0170-41AE-96CB-80A158A49EA5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19:56.434" v="3463"/>
        <pc:sldMkLst>
          <pc:docMk/>
          <pc:sldMk cId="1006975699" sldId="353"/>
        </pc:sldMkLst>
        <pc:spChg chg="add">
          <ac:chgData name="Lorène Lailler" userId="53fdc27f-db66-4a79-8d86-059e4de6c567" providerId="ADAL" clId="{83CCFADF-5C5F-45EF-A22C-3D263EE6F93F}" dt="2024-05-22T14:19:56.434" v="3463"/>
          <ac:spMkLst>
            <pc:docMk/>
            <pc:sldMk cId="1006975699" sldId="353"/>
            <ac:spMk id="6" creationId="{84662FA0-EF88-46A7-BD61-8BD1A99C1127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21:23.237" v="3477" actId="1076"/>
        <pc:sldMkLst>
          <pc:docMk/>
          <pc:sldMk cId="3717284931" sldId="354"/>
        </pc:sldMkLst>
        <pc:spChg chg="add mod">
          <ac:chgData name="Lorène Lailler" userId="53fdc27f-db66-4a79-8d86-059e4de6c567" providerId="ADAL" clId="{83CCFADF-5C5F-45EF-A22C-3D263EE6F93F}" dt="2024-05-22T14:21:23.237" v="3477" actId="1076"/>
          <ac:spMkLst>
            <pc:docMk/>
            <pc:sldMk cId="3717284931" sldId="354"/>
            <ac:spMk id="6" creationId="{DFE5CBC7-CBC4-453F-8218-A750DAF207F8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19:59.125" v="3464"/>
        <pc:sldMkLst>
          <pc:docMk/>
          <pc:sldMk cId="3245518164" sldId="355"/>
        </pc:sldMkLst>
        <pc:spChg chg="add">
          <ac:chgData name="Lorène Lailler" userId="53fdc27f-db66-4a79-8d86-059e4de6c567" providerId="ADAL" clId="{83CCFADF-5C5F-45EF-A22C-3D263EE6F93F}" dt="2024-05-22T14:19:59.125" v="3464"/>
          <ac:spMkLst>
            <pc:docMk/>
            <pc:sldMk cId="3245518164" sldId="355"/>
            <ac:spMk id="6" creationId="{0F0B9362-1234-4EC5-A64C-8EDD994598B1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21:26.830" v="3478"/>
        <pc:sldMkLst>
          <pc:docMk/>
          <pc:sldMk cId="2481548685" sldId="356"/>
        </pc:sldMkLst>
        <pc:spChg chg="add">
          <ac:chgData name="Lorène Lailler" userId="53fdc27f-db66-4a79-8d86-059e4de6c567" providerId="ADAL" clId="{83CCFADF-5C5F-45EF-A22C-3D263EE6F93F}" dt="2024-05-22T14:21:26.830" v="3478"/>
          <ac:spMkLst>
            <pc:docMk/>
            <pc:sldMk cId="2481548685" sldId="356"/>
            <ac:spMk id="6" creationId="{7573B36F-1F2C-484C-812A-FA20677C69D1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20:03.289" v="3465"/>
        <pc:sldMkLst>
          <pc:docMk/>
          <pc:sldMk cId="3418480798" sldId="357"/>
        </pc:sldMkLst>
        <pc:spChg chg="add">
          <ac:chgData name="Lorène Lailler" userId="53fdc27f-db66-4a79-8d86-059e4de6c567" providerId="ADAL" clId="{83CCFADF-5C5F-45EF-A22C-3D263EE6F93F}" dt="2024-05-22T14:20:03.289" v="3465"/>
          <ac:spMkLst>
            <pc:docMk/>
            <pc:sldMk cId="3418480798" sldId="357"/>
            <ac:spMk id="5" creationId="{B7B6BC1D-DDA6-49DD-A8B0-9C69F233BDF7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18:48.030" v="3454" actId="1076"/>
        <pc:sldMkLst>
          <pc:docMk/>
          <pc:sldMk cId="791972658" sldId="358"/>
        </pc:sldMkLst>
        <pc:spChg chg="add mod">
          <ac:chgData name="Lorène Lailler" userId="53fdc27f-db66-4a79-8d86-059e4de6c567" providerId="ADAL" clId="{83CCFADF-5C5F-45EF-A22C-3D263EE6F93F}" dt="2024-05-22T14:18:48.030" v="3454" actId="1076"/>
          <ac:spMkLst>
            <pc:docMk/>
            <pc:sldMk cId="791972658" sldId="358"/>
            <ac:spMk id="5" creationId="{A946C571-E62E-44B2-82E9-0C4CE5AF703D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20:07.786" v="3466"/>
        <pc:sldMkLst>
          <pc:docMk/>
          <pc:sldMk cId="1583121651" sldId="359"/>
        </pc:sldMkLst>
        <pc:spChg chg="add">
          <ac:chgData name="Lorène Lailler" userId="53fdc27f-db66-4a79-8d86-059e4de6c567" providerId="ADAL" clId="{83CCFADF-5C5F-45EF-A22C-3D263EE6F93F}" dt="2024-05-22T14:20:07.786" v="3466"/>
          <ac:spMkLst>
            <pc:docMk/>
            <pc:sldMk cId="1583121651" sldId="359"/>
            <ac:spMk id="5" creationId="{677D0C44-298A-4725-AB20-4903847D123C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20:09.908" v="3467"/>
        <pc:sldMkLst>
          <pc:docMk/>
          <pc:sldMk cId="3935344878" sldId="360"/>
        </pc:sldMkLst>
        <pc:spChg chg="add">
          <ac:chgData name="Lorène Lailler" userId="53fdc27f-db66-4a79-8d86-059e4de6c567" providerId="ADAL" clId="{83CCFADF-5C5F-45EF-A22C-3D263EE6F93F}" dt="2024-05-22T14:20:09.908" v="3467"/>
          <ac:spMkLst>
            <pc:docMk/>
            <pc:sldMk cId="3935344878" sldId="360"/>
            <ac:spMk id="6" creationId="{2CA3482A-4AA0-4D9A-A917-2B11C1829F84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22:11.563" v="3482" actId="1076"/>
        <pc:sldMkLst>
          <pc:docMk/>
          <pc:sldMk cId="3169778462" sldId="361"/>
        </pc:sldMkLst>
        <pc:spChg chg="add mod">
          <ac:chgData name="Lorène Lailler" userId="53fdc27f-db66-4a79-8d86-059e4de6c567" providerId="ADAL" clId="{83CCFADF-5C5F-45EF-A22C-3D263EE6F93F}" dt="2024-05-22T14:22:11.563" v="3482" actId="1076"/>
          <ac:spMkLst>
            <pc:docMk/>
            <pc:sldMk cId="3169778462" sldId="361"/>
            <ac:spMk id="5" creationId="{72445F45-FBAA-4439-9809-AF3ECFD033EA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20:13.178" v="3468"/>
        <pc:sldMkLst>
          <pc:docMk/>
          <pc:sldMk cId="2926070628" sldId="362"/>
        </pc:sldMkLst>
        <pc:spChg chg="add">
          <ac:chgData name="Lorène Lailler" userId="53fdc27f-db66-4a79-8d86-059e4de6c567" providerId="ADAL" clId="{83CCFADF-5C5F-45EF-A22C-3D263EE6F93F}" dt="2024-05-22T14:20:13.178" v="3468"/>
          <ac:spMkLst>
            <pc:docMk/>
            <pc:sldMk cId="2926070628" sldId="362"/>
            <ac:spMk id="6" creationId="{1B3418FD-7C2D-4DD4-B98B-993B8809F99F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22:16.577" v="3484" actId="1076"/>
        <pc:sldMkLst>
          <pc:docMk/>
          <pc:sldMk cId="1588344024" sldId="363"/>
        </pc:sldMkLst>
        <pc:spChg chg="add mod">
          <ac:chgData name="Lorène Lailler" userId="53fdc27f-db66-4a79-8d86-059e4de6c567" providerId="ADAL" clId="{83CCFADF-5C5F-45EF-A22C-3D263EE6F93F}" dt="2024-05-22T14:22:16.577" v="3484" actId="1076"/>
          <ac:spMkLst>
            <pc:docMk/>
            <pc:sldMk cId="1588344024" sldId="363"/>
            <ac:spMk id="5" creationId="{71E6CFC8-ED07-4293-A532-DE141E2BF5C6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20:16.001" v="3469"/>
        <pc:sldMkLst>
          <pc:docMk/>
          <pc:sldMk cId="3244029606" sldId="364"/>
        </pc:sldMkLst>
        <pc:spChg chg="add">
          <ac:chgData name="Lorène Lailler" userId="53fdc27f-db66-4a79-8d86-059e4de6c567" providerId="ADAL" clId="{83CCFADF-5C5F-45EF-A22C-3D263EE6F93F}" dt="2024-05-22T14:20:16.001" v="3469"/>
          <ac:spMkLst>
            <pc:docMk/>
            <pc:sldMk cId="3244029606" sldId="364"/>
            <ac:spMk id="6" creationId="{79F19D36-9920-4501-BA59-3CFFC5611735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23:11.054" v="3489"/>
        <pc:sldMkLst>
          <pc:docMk/>
          <pc:sldMk cId="2355931068" sldId="365"/>
        </pc:sldMkLst>
        <pc:spChg chg="add">
          <ac:chgData name="Lorène Lailler" userId="53fdc27f-db66-4a79-8d86-059e4de6c567" providerId="ADAL" clId="{83CCFADF-5C5F-45EF-A22C-3D263EE6F93F}" dt="2024-05-22T14:23:11.054" v="3489"/>
          <ac:spMkLst>
            <pc:docMk/>
            <pc:sldMk cId="2355931068" sldId="365"/>
            <ac:spMk id="5" creationId="{221FFE1A-26CA-4833-82C7-9D342558A829}"/>
          </ac:spMkLst>
        </pc:spChg>
      </pc:sldChg>
      <pc:sldChg chg="addSp add modAnim">
        <pc:chgData name="Lorène Lailler" userId="53fdc27f-db66-4a79-8d86-059e4de6c567" providerId="ADAL" clId="{83CCFADF-5C5F-45EF-A22C-3D263EE6F93F}" dt="2024-05-22T14:20:18.492" v="3470"/>
        <pc:sldMkLst>
          <pc:docMk/>
          <pc:sldMk cId="69779293" sldId="366"/>
        </pc:sldMkLst>
        <pc:spChg chg="add">
          <ac:chgData name="Lorène Lailler" userId="53fdc27f-db66-4a79-8d86-059e4de6c567" providerId="ADAL" clId="{83CCFADF-5C5F-45EF-A22C-3D263EE6F93F}" dt="2024-05-22T14:20:18.492" v="3470"/>
          <ac:spMkLst>
            <pc:docMk/>
            <pc:sldMk cId="69779293" sldId="366"/>
            <ac:spMk id="6" creationId="{0194EE19-F596-42CD-A036-A0D33AAEECDA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22:24.660" v="3486" actId="1076"/>
        <pc:sldMkLst>
          <pc:docMk/>
          <pc:sldMk cId="3309973868" sldId="367"/>
        </pc:sldMkLst>
        <pc:spChg chg="add mod">
          <ac:chgData name="Lorène Lailler" userId="53fdc27f-db66-4a79-8d86-059e4de6c567" providerId="ADAL" clId="{83CCFADF-5C5F-45EF-A22C-3D263EE6F93F}" dt="2024-05-22T14:22:24.660" v="3486" actId="1076"/>
          <ac:spMkLst>
            <pc:docMk/>
            <pc:sldMk cId="3309973868" sldId="367"/>
            <ac:spMk id="5" creationId="{EE75CA30-2A5D-4A9D-B2A2-C07C7AF9714F}"/>
          </ac:spMkLst>
        </pc:spChg>
      </pc:sldChg>
      <pc:sldChg chg="addSp modSp add modAnim">
        <pc:chgData name="Lorène Lailler" userId="53fdc27f-db66-4a79-8d86-059e4de6c567" providerId="ADAL" clId="{83CCFADF-5C5F-45EF-A22C-3D263EE6F93F}" dt="2024-05-22T14:19:00.558" v="3456" actId="1076"/>
        <pc:sldMkLst>
          <pc:docMk/>
          <pc:sldMk cId="1378425493" sldId="368"/>
        </pc:sldMkLst>
        <pc:spChg chg="add mod">
          <ac:chgData name="Lorène Lailler" userId="53fdc27f-db66-4a79-8d86-059e4de6c567" providerId="ADAL" clId="{83CCFADF-5C5F-45EF-A22C-3D263EE6F93F}" dt="2024-05-22T14:19:00.558" v="3456" actId="1076"/>
          <ac:spMkLst>
            <pc:docMk/>
            <pc:sldMk cId="1378425493" sldId="368"/>
            <ac:spMk id="5" creationId="{E29C8601-CAC0-41C3-A6F4-2842A2A345BE}"/>
          </ac:spMkLst>
        </pc:spChg>
      </pc:sldChg>
      <pc:sldChg chg="add del">
        <pc:chgData name="Lorène Lailler" userId="53fdc27f-db66-4a79-8d86-059e4de6c567" providerId="ADAL" clId="{83CCFADF-5C5F-45EF-A22C-3D263EE6F93F}" dt="2024-05-22T14:23:38.938" v="3521" actId="2696"/>
        <pc:sldMkLst>
          <pc:docMk/>
          <pc:sldMk cId="996409113" sldId="3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8EE9F-2733-4DCF-9245-6324B90CFB52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613E1-666E-4F1E-AAF2-A58FC2E04F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579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4556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4057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748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7791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Monera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811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4824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8304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5235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0523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9009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240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7453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4018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945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8909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9471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2809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037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4859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Protista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5239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8204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6768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0051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346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2001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2712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1373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5415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374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Monera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30906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12852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5014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8680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40243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5638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2332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58445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27715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Monera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48816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92277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44477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58165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2968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55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3031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39301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24195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8023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98747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98334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00300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08582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79143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Protista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4336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327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09460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74458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42600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21049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30046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1245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51772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92969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Monera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8396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3160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Réponse</a:t>
            </a:r>
            <a:r>
              <a:rPr lang="en-CA" dirty="0"/>
              <a:t> 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358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61347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7785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451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Réponse</a:t>
            </a:r>
            <a:r>
              <a:rPr lang="en-CA" dirty="0"/>
              <a:t> 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161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99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65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7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77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90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540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730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22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59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343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498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C91D327-3208-489C-8F68-82268084F8F8}" type="datetimeFigureOut">
              <a:rPr lang="en-CA" smtClean="0"/>
              <a:t>2024-08-29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3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Les cinq </a:t>
            </a:r>
            <a:r>
              <a:rPr lang="en-CA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règnes</a:t>
            </a:r>
            <a:endParaRPr lang="en-CA" dirty="0">
              <a:solidFill>
                <a:schemeClr val="accent5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79" y="4455621"/>
            <a:ext cx="10058401" cy="1143000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accent5">
                    <a:lumMod val="50000"/>
                  </a:schemeClr>
                </a:solidFill>
              </a:rPr>
              <a:t>Explorer les </a:t>
            </a:r>
            <a:r>
              <a:rPr lang="en-CA" dirty="0" err="1">
                <a:solidFill>
                  <a:schemeClr val="accent5">
                    <a:lumMod val="50000"/>
                  </a:schemeClr>
                </a:solidFill>
              </a:rPr>
              <a:t>êtres</a:t>
            </a:r>
            <a:r>
              <a:rPr lang="en-CA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accent5">
                    <a:lumMod val="50000"/>
                  </a:schemeClr>
                </a:solidFill>
              </a:rPr>
              <a:t>vivants</a:t>
            </a:r>
            <a:r>
              <a:rPr lang="en-CA" dirty="0">
                <a:solidFill>
                  <a:schemeClr val="accent5">
                    <a:lumMod val="50000"/>
                  </a:schemeClr>
                </a:solidFill>
              </a:rPr>
              <a:t> des </a:t>
            </a:r>
            <a:r>
              <a:rPr lang="en-CA" dirty="0" err="1">
                <a:solidFill>
                  <a:schemeClr val="accent5">
                    <a:lumMod val="50000"/>
                  </a:schemeClr>
                </a:solidFill>
              </a:rPr>
              <a:t>terres</a:t>
            </a:r>
            <a:r>
              <a:rPr lang="en-CA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dirty="0" err="1">
                <a:solidFill>
                  <a:schemeClr val="accent5">
                    <a:lumMod val="50000"/>
                  </a:schemeClr>
                </a:solidFill>
              </a:rPr>
              <a:t>humides</a:t>
            </a:r>
            <a:endParaRPr lang="en-CA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22" y="793746"/>
            <a:ext cx="4365113" cy="174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22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Le bingo des </a:t>
            </a:r>
            <a:r>
              <a:rPr lang="en-CA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règnes</a:t>
            </a:r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!</a:t>
            </a:r>
            <a:endParaRPr lang="en-CA" b="1" dirty="0"/>
          </a:p>
        </p:txBody>
      </p:sp>
      <p:sp>
        <p:nvSpPr>
          <p:cNvPr id="3" name="Rectangle 2"/>
          <p:cNvSpPr/>
          <p:nvPr/>
        </p:nvSpPr>
        <p:spPr>
          <a:xfrm>
            <a:off x="1097280" y="1952747"/>
            <a:ext cx="3627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Qu’avez-vous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besoin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? : </a:t>
            </a:r>
            <a:endParaRPr lang="en-CA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05408" y="3819067"/>
            <a:ext cx="912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Un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être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vivant sera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montré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sur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l’écran</a:t>
            </a:r>
            <a:endParaRPr lang="en-CA" sz="2400" dirty="0"/>
          </a:p>
        </p:txBody>
      </p:sp>
      <p:sp>
        <p:nvSpPr>
          <p:cNvPr id="5" name="Rectangle 4"/>
          <p:cNvSpPr/>
          <p:nvPr/>
        </p:nvSpPr>
        <p:spPr>
          <a:xfrm>
            <a:off x="1120758" y="3372848"/>
            <a:ext cx="2819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Comment </a:t>
            </a:r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jouer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? : </a:t>
            </a:r>
            <a:endParaRPr lang="en-CA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05408" y="2398966"/>
            <a:ext cx="912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Une carte de bingo pour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chaque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joueur</a:t>
            </a:r>
            <a:endParaRPr lang="en-C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05408" y="2885907"/>
            <a:ext cx="912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accent5">
                    <a:lumMod val="50000"/>
                  </a:schemeClr>
                </a:solidFill>
              </a:rPr>
              <a:t>Un crayon pour chaque joueur</a:t>
            </a:r>
            <a:endParaRPr lang="en-C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405408" y="4306008"/>
            <a:ext cx="1008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Si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as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l’être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vivant sur ta carte de bingo,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écris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à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quel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règne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il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appartient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sous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l’image</a:t>
            </a:r>
            <a:endParaRPr lang="en-C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405408" y="5113586"/>
            <a:ext cx="1008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Quand tu as cinq êtres vivants sur une même ligne (horizontale, verticale ou en diagonale), tu dois crier « 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bingo des règnes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! </a:t>
            </a:r>
            <a:r>
              <a:rPr lang="fr-FR" sz="2400">
                <a:solidFill>
                  <a:schemeClr val="accent5">
                    <a:lumMod val="50000"/>
                  </a:schemeClr>
                </a:solidFill>
              </a:rPr>
              <a:t>».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893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56603" y="2055112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8800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Prêts</a:t>
            </a:r>
            <a:r>
              <a:rPr lang="en-CA" sz="88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5161" y="3189515"/>
            <a:ext cx="650128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Jouons</a:t>
            </a:r>
            <a:r>
              <a:rPr lang="en-CA" sz="88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!</a:t>
            </a:r>
            <a:endParaRPr lang="en-CA" sz="8800" b="1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105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3849" y="52223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Lys des prairies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82" y="638820"/>
            <a:ext cx="4651797" cy="4402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</p:spTree>
    <p:extLst>
      <p:ext uri="{BB962C8B-B14F-4D97-AF65-F5344CB8AC3E}">
        <p14:creationId xmlns:p14="http://schemas.microsoft.com/office/powerpoint/2010/main" val="336526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1" y="526120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Carouge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à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épaulettes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5258"/>
          <a:stretch/>
        </p:blipFill>
        <p:spPr>
          <a:xfrm>
            <a:off x="3704605" y="482724"/>
            <a:ext cx="5208581" cy="4675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</p:spTree>
    <p:extLst>
      <p:ext uri="{BB962C8B-B14F-4D97-AF65-F5344CB8AC3E}">
        <p14:creationId xmlns:p14="http://schemas.microsoft.com/office/powerpoint/2010/main" val="57899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1584" y="5288201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Diatomées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ucmp.berkeley.edu.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5" y="780716"/>
            <a:ext cx="4831347" cy="42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8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Russule</a:t>
            </a:r>
            <a:r>
              <a:rPr lang="en-CA" sz="4800" b="1" i="1" dirty="0">
                <a:solidFill>
                  <a:srgbClr val="739A28"/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émétique</a:t>
            </a:r>
            <a:endParaRPr lang="en-CA" sz="4800" b="1" dirty="0">
              <a:solidFill>
                <a:srgbClr val="739A28"/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76" y="796375"/>
            <a:ext cx="4547696" cy="4322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877" y="6026049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Russula photo from tcpermaculture.com. </a:t>
            </a:r>
          </a:p>
        </p:txBody>
      </p:sp>
    </p:spTree>
    <p:extLst>
      <p:ext uri="{BB962C8B-B14F-4D97-AF65-F5344CB8AC3E}">
        <p14:creationId xmlns:p14="http://schemas.microsoft.com/office/powerpoint/2010/main" val="246571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1000" y="4647905"/>
            <a:ext cx="8730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Bactérie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rhizobium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leguminosarum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6" y="662652"/>
            <a:ext cx="4572000" cy="3997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Dr. Jeremy Burgess.</a:t>
            </a:r>
          </a:p>
        </p:txBody>
      </p:sp>
    </p:spTree>
    <p:extLst>
      <p:ext uri="{BB962C8B-B14F-4D97-AF65-F5344CB8AC3E}">
        <p14:creationId xmlns:p14="http://schemas.microsoft.com/office/powerpoint/2010/main" val="3092989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3" y="523092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Couleuvre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rayée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5122" name="Picture 2" descr="hp00261h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44" y="577909"/>
            <a:ext cx="4844155" cy="452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159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8858" y="525454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Sarracénie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pourpre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3074" name="Picture 2" descr="hp00987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03" y="589873"/>
            <a:ext cx="4969463" cy="454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261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Tête-de-boule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93" y="642938"/>
            <a:ext cx="5013465" cy="4371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Oak Hammock Marsh Interpretive Centre.</a:t>
            </a:r>
          </a:p>
        </p:txBody>
      </p:sp>
    </p:spTree>
    <p:extLst>
      <p:ext uri="{BB962C8B-B14F-4D97-AF65-F5344CB8AC3E}">
        <p14:creationId xmlns:p14="http://schemas.microsoft.com/office/powerpoint/2010/main" val="302322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Que </a:t>
            </a:r>
            <a:r>
              <a:rPr lang="en-CA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sont</a:t>
            </a:r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 les cinq </a:t>
            </a:r>
            <a:r>
              <a:rPr lang="en-CA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règnes</a:t>
            </a:r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" y="1868970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Les cinq règnes sont des groupes d'êtres vivants classés (triés, regroupés, organisés) par les scientifiques dans un système de classification.</a:t>
            </a:r>
            <a:r>
              <a:rPr lang="en-CA" dirty="0"/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37630" y="2732305"/>
            <a:ext cx="9918050" cy="1551072"/>
            <a:chOff x="2019984" y="3441407"/>
            <a:chExt cx="7980959" cy="1279722"/>
          </a:xfrm>
        </p:grpSpPr>
        <p:sp>
          <p:nvSpPr>
            <p:cNvPr id="23" name="TextBox 22"/>
            <p:cNvSpPr txBox="1"/>
            <p:nvPr/>
          </p:nvSpPr>
          <p:spPr>
            <a:xfrm>
              <a:off x="2019984" y="4380022"/>
              <a:ext cx="1204746" cy="34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Animalia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85195" y="4380022"/>
              <a:ext cx="1006021" cy="34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Plantae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88074" y="4380022"/>
              <a:ext cx="716059" cy="341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Fungi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68955" y="4380022"/>
              <a:ext cx="961550" cy="341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Protista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969777" y="4380022"/>
              <a:ext cx="1031166" cy="341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Monera</a:t>
              </a:r>
              <a:r>
                <a:rPr lang="en-CA" sz="2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4791216" y="3802786"/>
              <a:ext cx="1235221" cy="536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6026437" y="3802786"/>
              <a:ext cx="12855" cy="4413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6026440" y="3815467"/>
              <a:ext cx="1242515" cy="52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6026438" y="3802785"/>
              <a:ext cx="2943339" cy="6209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764437" y="3441407"/>
              <a:ext cx="2562476" cy="38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1" dirty="0" err="1">
                  <a:solidFill>
                    <a:schemeClr val="accent4">
                      <a:lumMod val="75000"/>
                    </a:schemeClr>
                  </a:solidFill>
                </a:rPr>
                <a:t>Tous</a:t>
              </a:r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 les </a:t>
              </a:r>
              <a:r>
                <a:rPr lang="en-CA" sz="2400" b="1" dirty="0" err="1">
                  <a:solidFill>
                    <a:schemeClr val="accent4">
                      <a:lumMod val="75000"/>
                    </a:schemeClr>
                  </a:solidFill>
                </a:rPr>
                <a:t>êtres</a:t>
              </a:r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CA" sz="2400" b="1" dirty="0" err="1">
                  <a:solidFill>
                    <a:schemeClr val="accent4">
                      <a:lumMod val="75000"/>
                    </a:schemeClr>
                  </a:solidFill>
                </a:rPr>
                <a:t>vivants</a:t>
              </a:r>
              <a:endParaRPr lang="en-CA" sz="2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3083098" y="3802785"/>
              <a:ext cx="2956194" cy="655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8C88885-6750-49E5-BABB-FABB11999B39}"/>
              </a:ext>
            </a:extLst>
          </p:cNvPr>
          <p:cNvSpPr txBox="1"/>
          <p:nvPr/>
        </p:nvSpPr>
        <p:spPr>
          <a:xfrm>
            <a:off x="1150889" y="4434032"/>
            <a:ext cx="920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Pourquoi organiser les êtres vivants en un système de classification?</a:t>
            </a:r>
            <a:endParaRPr lang="en-C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A3481C-C352-4281-91C6-56C47AD5523C}"/>
              </a:ext>
            </a:extLst>
          </p:cNvPr>
          <p:cNvSpPr/>
          <p:nvPr/>
        </p:nvSpPr>
        <p:spPr>
          <a:xfrm>
            <a:off x="1606875" y="4900399"/>
            <a:ext cx="8420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Pour apprendre et mieux comprendre la diversité de la vie</a:t>
            </a:r>
            <a:endParaRPr lang="en-CA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D7680A-7644-4CC2-A643-C9E80DD16634}"/>
              </a:ext>
            </a:extLst>
          </p:cNvPr>
          <p:cNvSpPr/>
          <p:nvPr/>
        </p:nvSpPr>
        <p:spPr>
          <a:xfrm>
            <a:off x="1606875" y="5325396"/>
            <a:ext cx="966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Pour reconnaître les similitudes et les différences entre les êtres vivants</a:t>
            </a:r>
            <a:endParaRPr lang="en-CA" sz="2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4F2C72-813A-4868-BDDC-428161245055}"/>
              </a:ext>
            </a:extLst>
          </p:cNvPr>
          <p:cNvSpPr/>
          <p:nvPr/>
        </p:nvSpPr>
        <p:spPr>
          <a:xfrm>
            <a:off x="1606875" y="5787061"/>
            <a:ext cx="8749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Pour nous aider à identifier les êtres vivants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6900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8858" y="525454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Rudbeckie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hérissée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4098" name="Picture 2" descr="ho00448h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98" y="572832"/>
            <a:ext cx="4956870" cy="456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380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Tortue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serpentine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8194" name="Picture 2" descr="hp00441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7"/>
          <a:stretch>
            <a:fillRect/>
          </a:stretch>
        </p:blipFill>
        <p:spPr bwMode="auto">
          <a:xfrm>
            <a:off x="3586692" y="524932"/>
            <a:ext cx="5506509" cy="467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8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aphnée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7170" name="Picture 2" descr="20150511_daph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r="22737"/>
          <a:stretch>
            <a:fillRect/>
          </a:stretch>
        </p:blipFill>
        <p:spPr bwMode="auto">
          <a:xfrm>
            <a:off x="3536309" y="548649"/>
            <a:ext cx="5138772" cy="460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853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Crocus des prairies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48" y="557646"/>
            <a:ext cx="4612156" cy="458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31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5" y="5273790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Algue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bleue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3783242" y="589936"/>
            <a:ext cx="5051316" cy="4565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381" y="6071509"/>
            <a:ext cx="200917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thesudburystar.com</a:t>
            </a:r>
          </a:p>
        </p:txBody>
      </p:sp>
    </p:spTree>
    <p:extLst>
      <p:ext uri="{BB962C8B-B14F-4D97-AF65-F5344CB8AC3E}">
        <p14:creationId xmlns:p14="http://schemas.microsoft.com/office/powerpoint/2010/main" val="1313929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0524" y="499177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Cypripède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royal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050" name="Picture 2" descr="19622899_1064856183645353_3742707932790259712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75" y="992542"/>
            <a:ext cx="3800521" cy="380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059" y="6075083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Barbara Bucheli..</a:t>
            </a:r>
          </a:p>
        </p:txBody>
      </p:sp>
    </p:spTree>
    <p:extLst>
      <p:ext uri="{BB962C8B-B14F-4D97-AF65-F5344CB8AC3E}">
        <p14:creationId xmlns:p14="http://schemas.microsoft.com/office/powerpoint/2010/main" val="3951340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1682" y="4779808"/>
            <a:ext cx="9464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Cils de la paramécie - Protozoaires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381" y="6071509"/>
            <a:ext cx="259794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youtube.com/channelUCC6In9V611vfs_yNC4SjRgQ.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33" y="683616"/>
            <a:ext cx="4344903" cy="396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005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Sarcelle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à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ailes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vertes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9218" name="Picture 2" descr="hp012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00" y="500050"/>
            <a:ext cx="4929188" cy="483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16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0998" y="511939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Algue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verte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/>
          <a:stretch/>
        </p:blipFill>
        <p:spPr>
          <a:xfrm>
            <a:off x="3683243" y="657280"/>
            <a:ext cx="4806460" cy="43192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93237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potomacriverkeepernetwork.org.</a:t>
            </a:r>
          </a:p>
        </p:txBody>
      </p:sp>
    </p:spTree>
    <p:extLst>
      <p:ext uri="{BB962C8B-B14F-4D97-AF65-F5344CB8AC3E}">
        <p14:creationId xmlns:p14="http://schemas.microsoft.com/office/powerpoint/2010/main" val="3524941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Crevette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d’eau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douce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10242" name="Picture 2" descr="20151030_amphipod2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27" y="612774"/>
            <a:ext cx="4984172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339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Qu’est-ce</a:t>
            </a:r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qu’une</a:t>
            </a:r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terre</a:t>
            </a:r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humide</a:t>
            </a:r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7333" y="1889954"/>
            <a:ext cx="9954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Terre saturée d'eau en permanence ou périodiquement</a:t>
            </a:r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7967" y="2384325"/>
            <a:ext cx="8146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Présence de plantes adaptées à l'eau ou à un sol humide </a:t>
            </a:r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28601" y="2861706"/>
            <a:ext cx="10958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La profondeur maximale d'une terre humide est de 2 mètres</a:t>
            </a:r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28600" y="3339087"/>
            <a:ext cx="10213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Un écosystème et un habitat pour de nombreux types d'organismes vivants</a:t>
            </a:r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E0844A-28F5-42F4-80A1-9D5F9C21AC55}"/>
              </a:ext>
            </a:extLst>
          </p:cNvPr>
          <p:cNvSpPr txBox="1"/>
          <p:nvPr/>
        </p:nvSpPr>
        <p:spPr>
          <a:xfrm>
            <a:off x="1122679" y="3861275"/>
            <a:ext cx="467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tx2"/>
                </a:solidFill>
              </a:rPr>
              <a:t>Types de </a:t>
            </a:r>
            <a:r>
              <a:rPr lang="en-CA" sz="2400" b="1" dirty="0" err="1">
                <a:solidFill>
                  <a:schemeClr val="tx2"/>
                </a:solidFill>
              </a:rPr>
              <a:t>terres</a:t>
            </a:r>
            <a:r>
              <a:rPr lang="en-CA" sz="2400" b="1" dirty="0">
                <a:solidFill>
                  <a:schemeClr val="tx2"/>
                </a:solidFill>
              </a:rPr>
              <a:t> </a:t>
            </a:r>
            <a:r>
              <a:rPr lang="en-CA" sz="2400" b="1" dirty="0" err="1">
                <a:solidFill>
                  <a:schemeClr val="tx2"/>
                </a:solidFill>
              </a:rPr>
              <a:t>humides</a:t>
            </a:r>
            <a:r>
              <a:rPr lang="en-CA" sz="2400" b="1" dirty="0">
                <a:solidFill>
                  <a:schemeClr val="tx2"/>
                </a:solidFill>
              </a:rPr>
              <a:t> 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75A936-F656-4774-9F64-15987306F9B5}"/>
              </a:ext>
            </a:extLst>
          </p:cNvPr>
          <p:cNvSpPr/>
          <p:nvPr/>
        </p:nvSpPr>
        <p:spPr>
          <a:xfrm>
            <a:off x="5668873" y="5657396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err="1">
                <a:solidFill>
                  <a:schemeClr val="tx2"/>
                </a:solidFill>
              </a:rPr>
              <a:t>Marécage</a:t>
            </a:r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121C83D-092C-418B-984C-469B44BA836B}"/>
              </a:ext>
            </a:extLst>
          </p:cNvPr>
          <p:cNvSpPr/>
          <p:nvPr/>
        </p:nvSpPr>
        <p:spPr>
          <a:xfrm>
            <a:off x="5575271" y="4405511"/>
            <a:ext cx="1303989" cy="125188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AB3FF8-63DC-4073-844E-5B049CAC7165}"/>
              </a:ext>
            </a:extLst>
          </p:cNvPr>
          <p:cNvSpPr/>
          <p:nvPr/>
        </p:nvSpPr>
        <p:spPr>
          <a:xfrm>
            <a:off x="7495286" y="5665769"/>
            <a:ext cx="1496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err="1">
                <a:solidFill>
                  <a:schemeClr val="tx2"/>
                </a:solidFill>
              </a:rPr>
              <a:t>Tourbière</a:t>
            </a:r>
            <a:r>
              <a:rPr lang="en-CA" b="1" dirty="0">
                <a:solidFill>
                  <a:schemeClr val="tx2"/>
                </a:solidFill>
              </a:rPr>
              <a:t> </a:t>
            </a:r>
            <a:r>
              <a:rPr lang="en-CA" b="1" dirty="0" err="1">
                <a:solidFill>
                  <a:schemeClr val="tx2"/>
                </a:solidFill>
              </a:rPr>
              <a:t>ombrotrophe</a:t>
            </a:r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7F3CBF2-7FD1-4F75-8292-034E78A0149E}"/>
              </a:ext>
            </a:extLst>
          </p:cNvPr>
          <p:cNvSpPr/>
          <p:nvPr/>
        </p:nvSpPr>
        <p:spPr>
          <a:xfrm>
            <a:off x="7593718" y="4413884"/>
            <a:ext cx="1303989" cy="125188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554A1A-7EDB-4928-A192-6D21876B10E0}"/>
              </a:ext>
            </a:extLst>
          </p:cNvPr>
          <p:cNvSpPr/>
          <p:nvPr/>
        </p:nvSpPr>
        <p:spPr>
          <a:xfrm>
            <a:off x="3400170" y="5665769"/>
            <a:ext cx="1638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err="1">
                <a:solidFill>
                  <a:schemeClr val="tx2"/>
                </a:solidFill>
              </a:rPr>
              <a:t>Tourbière</a:t>
            </a:r>
            <a:r>
              <a:rPr lang="en-CA" b="1" dirty="0">
                <a:solidFill>
                  <a:schemeClr val="tx2"/>
                </a:solidFill>
              </a:rPr>
              <a:t> </a:t>
            </a:r>
            <a:r>
              <a:rPr lang="en-CA" b="1" dirty="0" err="1">
                <a:solidFill>
                  <a:schemeClr val="tx2"/>
                </a:solidFill>
              </a:rPr>
              <a:t>minérotrophe</a:t>
            </a:r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F2990D5-B69B-4FA5-9E56-2B862E4E33BA}"/>
              </a:ext>
            </a:extLst>
          </p:cNvPr>
          <p:cNvSpPr/>
          <p:nvPr/>
        </p:nvSpPr>
        <p:spPr>
          <a:xfrm>
            <a:off x="3556824" y="4405510"/>
            <a:ext cx="1303989" cy="1251885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2FF748-2363-494A-B11A-C316276D21A1}"/>
              </a:ext>
            </a:extLst>
          </p:cNvPr>
          <p:cNvSpPr txBox="1"/>
          <p:nvPr/>
        </p:nvSpPr>
        <p:spPr>
          <a:xfrm>
            <a:off x="1171028" y="5657395"/>
            <a:ext cx="207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tx2"/>
                </a:solidFill>
              </a:rPr>
              <a:t>Marais </a:t>
            </a:r>
            <a:r>
              <a:rPr lang="en-CA" b="1" dirty="0" err="1">
                <a:solidFill>
                  <a:schemeClr val="tx2"/>
                </a:solidFill>
              </a:rPr>
              <a:t>d’eau</a:t>
            </a:r>
            <a:r>
              <a:rPr lang="en-CA" b="1" dirty="0">
                <a:solidFill>
                  <a:schemeClr val="tx2"/>
                </a:solidFill>
              </a:rPr>
              <a:t> </a:t>
            </a:r>
            <a:r>
              <a:rPr lang="en-CA" b="1" dirty="0" err="1">
                <a:solidFill>
                  <a:schemeClr val="tx2"/>
                </a:solidFill>
              </a:rPr>
              <a:t>douce</a:t>
            </a:r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643A03B-F7B4-4D36-9F6D-2C647EAED709}"/>
              </a:ext>
            </a:extLst>
          </p:cNvPr>
          <p:cNvSpPr/>
          <p:nvPr/>
        </p:nvSpPr>
        <p:spPr>
          <a:xfrm>
            <a:off x="1538377" y="4405510"/>
            <a:ext cx="1303989" cy="1251885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F254D2-2627-4280-B441-1C128672CE82}"/>
              </a:ext>
            </a:extLst>
          </p:cNvPr>
          <p:cNvSpPr/>
          <p:nvPr/>
        </p:nvSpPr>
        <p:spPr>
          <a:xfrm>
            <a:off x="9849473" y="5680579"/>
            <a:ext cx="717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b="1" dirty="0" err="1">
                <a:solidFill>
                  <a:schemeClr val="tx2"/>
                </a:solidFill>
              </a:rPr>
              <a:t>Étang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E033952-2D79-4761-B9B8-51060BA8F020}"/>
              </a:ext>
            </a:extLst>
          </p:cNvPr>
          <p:cNvSpPr/>
          <p:nvPr/>
        </p:nvSpPr>
        <p:spPr>
          <a:xfrm>
            <a:off x="9556295" y="4413884"/>
            <a:ext cx="1303989" cy="1251885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400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24" grpId="0"/>
      <p:bldP spid="23" grpId="0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0997" y="5262268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Giardias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-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Protozoaires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14" y="557209"/>
            <a:ext cx="4557716" cy="4557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www.cdc.gov.</a:t>
            </a:r>
          </a:p>
        </p:txBody>
      </p:sp>
    </p:spTree>
    <p:extLst>
      <p:ext uri="{BB962C8B-B14F-4D97-AF65-F5344CB8AC3E}">
        <p14:creationId xmlns:p14="http://schemas.microsoft.com/office/powerpoint/2010/main" val="1448504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1" y="526120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Tortue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peinte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53" y="682290"/>
            <a:ext cx="5000686" cy="4464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</p:spTree>
    <p:extLst>
      <p:ext uri="{BB962C8B-B14F-4D97-AF65-F5344CB8AC3E}">
        <p14:creationId xmlns:p14="http://schemas.microsoft.com/office/powerpoint/2010/main" val="3529798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Lentille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d’eau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46" y="677333"/>
            <a:ext cx="4380653" cy="429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10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G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renouille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léopard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Alan W. Wells.</a:t>
            </a:r>
          </a:p>
        </p:txBody>
      </p:sp>
      <p:pic>
        <p:nvPicPr>
          <p:cNvPr id="1026" name="Picture 2" descr="Northern leopard frog have fewer places to sing, meet and breed tadpoles  from a 6,000-egg jelly - Cambridge Day">
            <a:extLst>
              <a:ext uri="{FF2B5EF4-FFF2-40B4-BE49-F238E27FC236}">
                <a16:creationId xmlns:a16="http://schemas.microsoft.com/office/drawing/2014/main" id="{802BD3C2-73A4-0C5F-7AE2-16F539DD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10" y="941615"/>
            <a:ext cx="645795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05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5165" y="5241118"/>
            <a:ext cx="9325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Spermophile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de Richardson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6" y="671513"/>
            <a:ext cx="4553783" cy="4357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</p:spTree>
    <p:extLst>
      <p:ext uri="{BB962C8B-B14F-4D97-AF65-F5344CB8AC3E}">
        <p14:creationId xmlns:p14="http://schemas.microsoft.com/office/powerpoint/2010/main" val="1970643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0524" y="5007482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Mitrule</a:t>
            </a:r>
            <a:r>
              <a:rPr lang="en-CA" sz="4800" b="1" i="1" dirty="0">
                <a:solidFill>
                  <a:srgbClr val="739A28"/>
                </a:solidFill>
                <a:latin typeface="Aleo" panose="020F0502020204030203" pitchFamily="34" charset="0"/>
              </a:rPr>
              <a:t> des </a:t>
            </a:r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marais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12290" name="Picture 2" descr="Swamp Beacon Les Coe pics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35" y="594253"/>
            <a:ext cx="4972978" cy="423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252" y="6077912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Beacon photo by Les Coe, picssr.com. </a:t>
            </a:r>
          </a:p>
        </p:txBody>
      </p:sp>
    </p:spTree>
    <p:extLst>
      <p:ext uri="{BB962C8B-B14F-4D97-AF65-F5344CB8AC3E}">
        <p14:creationId xmlns:p14="http://schemas.microsoft.com/office/powerpoint/2010/main" val="789611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3040" y="519848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Bernache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du Canada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33" y="608011"/>
            <a:ext cx="4747967" cy="449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361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8" y="505804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Amadouvier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65" y="697230"/>
            <a:ext cx="4905518" cy="417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402" y="6077912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Conk photo from medicalmushrooms.net.</a:t>
            </a:r>
          </a:p>
        </p:txBody>
      </p:sp>
    </p:spTree>
    <p:extLst>
      <p:ext uri="{BB962C8B-B14F-4D97-AF65-F5344CB8AC3E}">
        <p14:creationId xmlns:p14="http://schemas.microsoft.com/office/powerpoint/2010/main" val="3649421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1" y="526120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Libellule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-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sympétrum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27" y="603470"/>
            <a:ext cx="5012941" cy="4470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</p:spTree>
    <p:extLst>
      <p:ext uri="{BB962C8B-B14F-4D97-AF65-F5344CB8AC3E}">
        <p14:creationId xmlns:p14="http://schemas.microsoft.com/office/powerpoint/2010/main" val="3932703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40" y="734859"/>
            <a:ext cx="4443542" cy="4109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3270" y="4962926"/>
            <a:ext cx="991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Méthanogènes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-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Archaebactéries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biology.tutorvista.com.</a:t>
            </a:r>
          </a:p>
        </p:txBody>
      </p:sp>
    </p:spTree>
    <p:extLst>
      <p:ext uri="{BB962C8B-B14F-4D97-AF65-F5344CB8AC3E}">
        <p14:creationId xmlns:p14="http://schemas.microsoft.com/office/powerpoint/2010/main" val="257872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097280" y="29014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Terres</a:t>
            </a:r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humides</a:t>
            </a:r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 et les cinq </a:t>
            </a:r>
            <a:r>
              <a:rPr lang="en-CA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règnes</a:t>
            </a:r>
            <a:endParaRPr lang="en-CA" b="1" dirty="0">
              <a:solidFill>
                <a:schemeClr val="accent5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9069" y="1981554"/>
            <a:ext cx="8420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Les terres humides abritent des êtres vivants de tous les règnes.</a:t>
            </a:r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6213" y="2517988"/>
            <a:ext cx="9420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Aujourd'hui, nous allons passer en revue les cinq règnes et découvrir des exemples d'organismes vivants connus pour vivre dans les terres humides. </a:t>
            </a:r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78318" y="3424018"/>
            <a:ext cx="370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chemeClr val="accent4">
                    <a:lumMod val="75000"/>
                  </a:schemeClr>
                </a:solidFill>
              </a:rPr>
              <a:t>Êtres vivants dans les terres humides</a:t>
            </a:r>
            <a:endParaRPr lang="en-C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832121" y="3802785"/>
            <a:ext cx="4207171" cy="2424397"/>
            <a:chOff x="1832121" y="3802785"/>
            <a:chExt cx="4207171" cy="2424397"/>
          </a:xfrm>
        </p:grpSpPr>
        <p:grpSp>
          <p:nvGrpSpPr>
            <p:cNvPr id="7" name="Group 6"/>
            <p:cNvGrpSpPr/>
            <p:nvPr/>
          </p:nvGrpSpPr>
          <p:grpSpPr>
            <a:xfrm>
              <a:off x="1860696" y="3802785"/>
              <a:ext cx="4178596" cy="1896267"/>
              <a:chOff x="1860696" y="3802785"/>
              <a:chExt cx="4178596" cy="189626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3083098" y="3802785"/>
                <a:ext cx="2956194" cy="6550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>
              <a:xfrm flipH="1">
                <a:off x="1860696" y="4365619"/>
                <a:ext cx="1360966" cy="1333433"/>
              </a:xfrm>
              <a:prstGeom prst="ellipse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832121" y="5699052"/>
              <a:ext cx="1491540" cy="528130"/>
              <a:chOff x="1832121" y="5699052"/>
              <a:chExt cx="1491540" cy="52813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019985" y="5699052"/>
                <a:ext cx="10423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b="1" dirty="0">
                    <a:solidFill>
                      <a:schemeClr val="accent4">
                        <a:lumMod val="75000"/>
                      </a:schemeClr>
                    </a:solidFill>
                  </a:rPr>
                  <a:t>Animalia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832121" y="5950183"/>
                <a:ext cx="14915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i="1" dirty="0" err="1">
                    <a:solidFill>
                      <a:schemeClr val="accent4">
                        <a:lumMod val="75000"/>
                      </a:schemeClr>
                    </a:solidFill>
                  </a:rPr>
                  <a:t>Avocette</a:t>
                </a:r>
                <a:r>
                  <a:rPr lang="en-CA" sz="1200" i="1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en-CA" sz="1200" i="1" dirty="0" err="1">
                    <a:solidFill>
                      <a:schemeClr val="accent4">
                        <a:lumMod val="75000"/>
                      </a:schemeClr>
                    </a:solidFill>
                  </a:rPr>
                  <a:t>d’Amérique</a:t>
                </a:r>
                <a:endParaRPr lang="en-CA" sz="1200" i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488309" y="3802786"/>
            <a:ext cx="2538128" cy="2424396"/>
            <a:chOff x="3488309" y="3802786"/>
            <a:chExt cx="2538128" cy="2424396"/>
          </a:xfrm>
        </p:grpSpPr>
        <p:grpSp>
          <p:nvGrpSpPr>
            <p:cNvPr id="10" name="Group 9"/>
            <p:cNvGrpSpPr/>
            <p:nvPr/>
          </p:nvGrpSpPr>
          <p:grpSpPr>
            <a:xfrm>
              <a:off x="3589744" y="3802786"/>
              <a:ext cx="2436693" cy="1896266"/>
              <a:chOff x="3589744" y="3802786"/>
              <a:chExt cx="2436693" cy="189626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3589744" y="4365619"/>
                <a:ext cx="1396925" cy="1333433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V="1">
                <a:off x="4791216" y="3802786"/>
                <a:ext cx="1235221" cy="5367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3488309" y="5699052"/>
              <a:ext cx="1588219" cy="528130"/>
              <a:chOff x="3488309" y="5699052"/>
              <a:chExt cx="1588219" cy="52813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85195" y="5699052"/>
                <a:ext cx="10060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b="1" dirty="0">
                    <a:solidFill>
                      <a:schemeClr val="accent4">
                        <a:lumMod val="75000"/>
                      </a:schemeClr>
                    </a:solidFill>
                  </a:rPr>
                  <a:t>Plantae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488309" y="5950183"/>
                <a:ext cx="1588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dirty="0" err="1">
                    <a:solidFill>
                      <a:schemeClr val="accent4">
                        <a:lumMod val="75000"/>
                      </a:schemeClr>
                    </a:solidFill>
                    <a:latin typeface="Crimson Text"/>
                  </a:rPr>
                  <a:t>Sarracénie</a:t>
                </a:r>
                <a:r>
                  <a:rPr lang="en-CA" sz="1200" dirty="0">
                    <a:solidFill>
                      <a:schemeClr val="accent4">
                        <a:lumMod val="75000"/>
                      </a:schemeClr>
                    </a:solidFill>
                    <a:latin typeface="Crimson Text"/>
                  </a:rPr>
                  <a:t> </a:t>
                </a:r>
                <a:r>
                  <a:rPr lang="en-CA" sz="1200" dirty="0" err="1">
                    <a:solidFill>
                      <a:schemeClr val="accent4">
                        <a:lumMod val="75000"/>
                      </a:schemeClr>
                    </a:solidFill>
                    <a:latin typeface="Crimson Text"/>
                  </a:rPr>
                  <a:t>pourpre</a:t>
                </a:r>
                <a:r>
                  <a:rPr lang="en-CA" sz="1200" dirty="0">
                    <a:solidFill>
                      <a:srgbClr val="4D4D4D"/>
                    </a:solidFill>
                    <a:latin typeface="Crimson Text"/>
                  </a:rPr>
                  <a:t> </a:t>
                </a:r>
                <a:endParaRPr lang="en-CA" sz="1200" i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5345953" y="3802786"/>
            <a:ext cx="1360966" cy="2432964"/>
            <a:chOff x="5345953" y="3802786"/>
            <a:chExt cx="1360966" cy="2432964"/>
          </a:xfrm>
        </p:grpSpPr>
        <p:grpSp>
          <p:nvGrpSpPr>
            <p:cNvPr id="23" name="Group 22"/>
            <p:cNvGrpSpPr/>
            <p:nvPr/>
          </p:nvGrpSpPr>
          <p:grpSpPr>
            <a:xfrm>
              <a:off x="5354751" y="3802786"/>
              <a:ext cx="1343373" cy="1896266"/>
              <a:chOff x="5354751" y="3802786"/>
              <a:chExt cx="1343373" cy="189626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354751" y="4339484"/>
                <a:ext cx="1343373" cy="1359568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6026437" y="3802786"/>
                <a:ext cx="12855" cy="4413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5345953" y="5699052"/>
              <a:ext cx="1360966" cy="536698"/>
              <a:chOff x="5345953" y="5699052"/>
              <a:chExt cx="1360966" cy="53669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688074" y="5699052"/>
                <a:ext cx="7024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b="1" dirty="0">
                    <a:solidFill>
                      <a:schemeClr val="accent4">
                        <a:lumMod val="75000"/>
                      </a:schemeClr>
                    </a:solidFill>
                  </a:rPr>
                  <a:t>Fungi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345953" y="5958751"/>
                <a:ext cx="1360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i="1" dirty="0" err="1">
                    <a:solidFill>
                      <a:schemeClr val="accent4">
                        <a:lumMod val="75000"/>
                      </a:schemeClr>
                    </a:solidFill>
                  </a:rPr>
                  <a:t>Mitrule</a:t>
                </a:r>
                <a:r>
                  <a:rPr lang="en-CA" sz="1200" i="1" dirty="0">
                    <a:solidFill>
                      <a:schemeClr val="accent4">
                        <a:lumMod val="75000"/>
                      </a:schemeClr>
                    </a:solidFill>
                  </a:rPr>
                  <a:t> des </a:t>
                </a:r>
                <a:r>
                  <a:rPr lang="en-CA" sz="1200" i="1" dirty="0" err="1">
                    <a:solidFill>
                      <a:schemeClr val="accent4">
                        <a:lumMod val="75000"/>
                      </a:schemeClr>
                    </a:solidFill>
                  </a:rPr>
                  <a:t>marais</a:t>
                </a:r>
                <a:endParaRPr lang="en-CA" sz="1200" i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6029962" y="3802784"/>
            <a:ext cx="2372506" cy="2411715"/>
            <a:chOff x="6026440" y="3815467"/>
            <a:chExt cx="2372506" cy="2411715"/>
          </a:xfrm>
        </p:grpSpPr>
        <p:grpSp>
          <p:nvGrpSpPr>
            <p:cNvPr id="26" name="Group 25"/>
            <p:cNvGrpSpPr/>
            <p:nvPr/>
          </p:nvGrpSpPr>
          <p:grpSpPr>
            <a:xfrm>
              <a:off x="6026440" y="3815467"/>
              <a:ext cx="2372506" cy="1883585"/>
              <a:chOff x="6026440" y="3815467"/>
              <a:chExt cx="2372506" cy="188358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7066206" y="4365619"/>
                <a:ext cx="1332740" cy="1333433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6026440" y="3815467"/>
                <a:ext cx="1242515" cy="52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7037980" y="5699052"/>
              <a:ext cx="1360966" cy="528130"/>
              <a:chOff x="7037980" y="5699052"/>
              <a:chExt cx="1360966" cy="52813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268955" y="5699052"/>
                <a:ext cx="9272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b="1" dirty="0">
                    <a:solidFill>
                      <a:schemeClr val="accent4">
                        <a:lumMod val="75000"/>
                      </a:schemeClr>
                    </a:solidFill>
                  </a:rPr>
                  <a:t>Protista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037980" y="5950183"/>
                <a:ext cx="1360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i="1" dirty="0" err="1">
                    <a:solidFill>
                      <a:schemeClr val="accent4">
                        <a:lumMod val="75000"/>
                      </a:schemeClr>
                    </a:solidFill>
                  </a:rPr>
                  <a:t>Algue</a:t>
                </a:r>
                <a:r>
                  <a:rPr lang="en-CA" sz="1200" i="1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en-CA" sz="1200" i="1" dirty="0" err="1">
                    <a:solidFill>
                      <a:schemeClr val="accent4">
                        <a:lumMod val="75000"/>
                      </a:schemeClr>
                    </a:solidFill>
                  </a:rPr>
                  <a:t>verte</a:t>
                </a:r>
                <a:endParaRPr lang="en-CA" sz="1200" i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6026438" y="3802785"/>
            <a:ext cx="4710222" cy="2404098"/>
            <a:chOff x="6026438" y="3802785"/>
            <a:chExt cx="4710222" cy="2404098"/>
          </a:xfrm>
        </p:grpSpPr>
        <p:grpSp>
          <p:nvGrpSpPr>
            <p:cNvPr id="29" name="Group 28"/>
            <p:cNvGrpSpPr/>
            <p:nvPr/>
          </p:nvGrpSpPr>
          <p:grpSpPr>
            <a:xfrm>
              <a:off x="6026438" y="3802785"/>
              <a:ext cx="4063857" cy="1896267"/>
              <a:chOff x="6026438" y="3802785"/>
              <a:chExt cx="4063857" cy="1896267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8767028" y="4365619"/>
                <a:ext cx="1323267" cy="1333433"/>
              </a:xfrm>
              <a:prstGeom prst="ellipse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6026438" y="3802785"/>
                <a:ext cx="2943339" cy="6209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8286093" y="5699052"/>
              <a:ext cx="2450567" cy="507831"/>
              <a:chOff x="8286093" y="5699052"/>
              <a:chExt cx="2450567" cy="50783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9015214" y="5699052"/>
                <a:ext cx="9923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b="1" dirty="0">
                    <a:solidFill>
                      <a:schemeClr val="accent4">
                        <a:lumMod val="75000"/>
                      </a:schemeClr>
                    </a:solidFill>
                  </a:rPr>
                  <a:t>Monera</a:t>
                </a:r>
                <a:r>
                  <a:rPr lang="en-CA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286093" y="5929884"/>
                <a:ext cx="24505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i="1" dirty="0" err="1">
                    <a:solidFill>
                      <a:schemeClr val="accent4">
                        <a:lumMod val="75000"/>
                      </a:schemeClr>
                    </a:solidFill>
                  </a:rPr>
                  <a:t>Bactérie</a:t>
                </a:r>
                <a:r>
                  <a:rPr lang="en-CA" sz="1200" i="1" dirty="0">
                    <a:solidFill>
                      <a:schemeClr val="accent4">
                        <a:lumMod val="75000"/>
                      </a:schemeClr>
                    </a:solidFill>
                  </a:rPr>
                  <a:t> rhizobium </a:t>
                </a:r>
                <a:r>
                  <a:rPr lang="en-CA" sz="1200" i="1" dirty="0" err="1">
                    <a:solidFill>
                      <a:schemeClr val="accent4">
                        <a:lumMod val="75000"/>
                      </a:schemeClr>
                    </a:solidFill>
                  </a:rPr>
                  <a:t>leguminosarum</a:t>
                </a:r>
                <a:endParaRPr lang="en-CA" sz="1200" i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1254" y="5958751"/>
            <a:ext cx="17095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600" i="1" dirty="0">
                <a:solidFill>
                  <a:schemeClr val="bg1">
                    <a:lumMod val="65000"/>
                  </a:schemeClr>
                </a:solidFill>
              </a:rPr>
              <a:t>Beacon photo by Les Coe, picssr.com. Algae photo from media.framar.bg. Nodules photos by Dr. Jeremy Burgess.</a:t>
            </a:r>
          </a:p>
          <a:p>
            <a:r>
              <a:rPr lang="en-CA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10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3" y="523092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Renard roux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6146" name="Picture 2" descr="20170707_DSC3950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2" y="499983"/>
            <a:ext cx="4700611" cy="460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881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Lactaire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velouté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3613"/>
          <a:stretch/>
        </p:blipFill>
        <p:spPr>
          <a:xfrm>
            <a:off x="3526542" y="576579"/>
            <a:ext cx="5388858" cy="4523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752" y="5828247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Photo from Wikipedia.</a:t>
            </a:r>
          </a:p>
        </p:txBody>
      </p:sp>
    </p:spTree>
    <p:extLst>
      <p:ext uri="{BB962C8B-B14F-4D97-AF65-F5344CB8AC3E}">
        <p14:creationId xmlns:p14="http://schemas.microsoft.com/office/powerpoint/2010/main" val="3679307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Quenouille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à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feuilles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étroites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15" y="553452"/>
            <a:ext cx="4644966" cy="44998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381" y="6071509"/>
            <a:ext cx="200917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sandiegozoo.org/animals/cattail.</a:t>
            </a:r>
          </a:p>
        </p:txBody>
      </p:sp>
    </p:spTree>
    <p:extLst>
      <p:ext uri="{BB962C8B-B14F-4D97-AF65-F5344CB8AC3E}">
        <p14:creationId xmlns:p14="http://schemas.microsoft.com/office/powerpoint/2010/main" val="1081493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1392701" y="1122187"/>
            <a:ext cx="9748911" cy="2765352"/>
          </a:xfrm>
        </p:spPr>
        <p:txBody>
          <a:bodyPr>
            <a:normAutofit/>
          </a:bodyPr>
          <a:lstStyle/>
          <a:p>
            <a:pPr algn="ctr"/>
            <a:r>
              <a:rPr lang="en-CA" sz="72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Le bingo des </a:t>
            </a:r>
            <a:r>
              <a:rPr lang="en-CA" sz="7200" b="1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règnes</a:t>
            </a:r>
            <a:br>
              <a:rPr lang="en-CA" sz="72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</a:br>
            <a:r>
              <a:rPr lang="en-CA" sz="7200" b="1" u="sng" dirty="0" err="1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Réponses</a:t>
            </a:r>
            <a:endParaRPr lang="en-CA" sz="7200" b="1" u="sng" dirty="0"/>
          </a:p>
        </p:txBody>
      </p:sp>
    </p:spTree>
    <p:extLst>
      <p:ext uri="{BB962C8B-B14F-4D97-AF65-F5344CB8AC3E}">
        <p14:creationId xmlns:p14="http://schemas.microsoft.com/office/powerpoint/2010/main" val="220873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3849" y="52223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Lys des prairies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82" y="638820"/>
            <a:ext cx="4651797" cy="4402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A686D4-6EA0-4179-99B6-0EB44ACEB933}"/>
              </a:ext>
            </a:extLst>
          </p:cNvPr>
          <p:cNvSpPr txBox="1"/>
          <p:nvPr/>
        </p:nvSpPr>
        <p:spPr>
          <a:xfrm>
            <a:off x="8799415" y="2734175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364469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1" y="526120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Carouge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à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épaulettes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5258"/>
          <a:stretch/>
        </p:blipFill>
        <p:spPr>
          <a:xfrm>
            <a:off x="3704605" y="482724"/>
            <a:ext cx="5208581" cy="4675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A0C07-9058-4FF2-90B8-E660439F926E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15910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1584" y="5288201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Diatomées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ucmp.berkeley.edu.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5" y="780716"/>
            <a:ext cx="4831347" cy="4285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C036EC-50DA-43CE-AD7C-13A6645FDCFA}"/>
              </a:ext>
            </a:extLst>
          </p:cNvPr>
          <p:cNvSpPr txBox="1"/>
          <p:nvPr/>
        </p:nvSpPr>
        <p:spPr>
          <a:xfrm>
            <a:off x="8504256" y="1786398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660033"/>
                </a:solidFill>
                <a:latin typeface="Aleo" panose="020F0502020204030203" pitchFamily="34" charset="0"/>
              </a:rPr>
              <a:t>- Protista</a:t>
            </a:r>
          </a:p>
        </p:txBody>
      </p:sp>
    </p:spTree>
    <p:extLst>
      <p:ext uri="{BB962C8B-B14F-4D97-AF65-F5344CB8AC3E}">
        <p14:creationId xmlns:p14="http://schemas.microsoft.com/office/powerpoint/2010/main" val="15279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Russule</a:t>
            </a:r>
            <a:r>
              <a:rPr lang="en-CA" sz="4800" b="1" i="1" dirty="0">
                <a:solidFill>
                  <a:srgbClr val="739A28"/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émétique</a:t>
            </a:r>
            <a:endParaRPr lang="en-CA" sz="4800" b="1" dirty="0">
              <a:solidFill>
                <a:srgbClr val="739A28"/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76" y="796375"/>
            <a:ext cx="4547696" cy="4322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877" y="6026049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Russula photo from tcpermaculture.com.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FEFF5-77F8-4364-AC0E-6EEC77A7D15F}"/>
              </a:ext>
            </a:extLst>
          </p:cNvPr>
          <p:cNvSpPr txBox="1"/>
          <p:nvPr/>
        </p:nvSpPr>
        <p:spPr>
          <a:xfrm>
            <a:off x="8454757" y="1711623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FF6600"/>
                </a:solidFill>
                <a:latin typeface="Aleo" panose="020F0502020204030203" pitchFamily="34" charset="0"/>
              </a:rPr>
              <a:t> - Fungi</a:t>
            </a:r>
          </a:p>
        </p:txBody>
      </p:sp>
    </p:spTree>
    <p:extLst>
      <p:ext uri="{BB962C8B-B14F-4D97-AF65-F5344CB8AC3E}">
        <p14:creationId xmlns:p14="http://schemas.microsoft.com/office/powerpoint/2010/main" val="28152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1000" y="4647905"/>
            <a:ext cx="8730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Bactérie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rhizobium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leguminosarum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6" y="662652"/>
            <a:ext cx="4572000" cy="3997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Dr. Jeremy Burgess.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089675-0F72-4483-9E00-F9EFA1BBD0BC}"/>
              </a:ext>
            </a:extLst>
          </p:cNvPr>
          <p:cNvSpPr txBox="1"/>
          <p:nvPr/>
        </p:nvSpPr>
        <p:spPr>
          <a:xfrm>
            <a:off x="8606757" y="1687254"/>
            <a:ext cx="419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- Monera</a:t>
            </a:r>
          </a:p>
        </p:txBody>
      </p:sp>
    </p:spTree>
    <p:extLst>
      <p:ext uri="{BB962C8B-B14F-4D97-AF65-F5344CB8AC3E}">
        <p14:creationId xmlns:p14="http://schemas.microsoft.com/office/powerpoint/2010/main" val="403213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3" y="523092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Couleuvre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rayée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5122" name="Picture 2" descr="hp00261h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44" y="577909"/>
            <a:ext cx="4844155" cy="452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590650-9B79-4FB2-8B58-BFEEAC3CE7CC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25125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764522" y="-60060"/>
            <a:ext cx="10058400" cy="1450975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Animalia</a:t>
            </a:r>
            <a:endParaRPr lang="en-CA" sz="5400" b="1" dirty="0"/>
          </a:p>
        </p:txBody>
      </p:sp>
      <p:sp>
        <p:nvSpPr>
          <p:cNvPr id="9" name="Oval 8"/>
          <p:cNvSpPr/>
          <p:nvPr/>
        </p:nvSpPr>
        <p:spPr>
          <a:xfrm flipH="1">
            <a:off x="860345" y="3400847"/>
            <a:ext cx="1895780" cy="187404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ysClr val="windowText" lastClr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92690" y="2163120"/>
            <a:ext cx="2363175" cy="231249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2792690" y="4581021"/>
            <a:ext cx="1068687" cy="101910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1478844" y="1909369"/>
            <a:ext cx="1338569" cy="1270553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5501930" y="1881547"/>
            <a:ext cx="438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Sont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multicellulaires</a:t>
            </a:r>
            <a:endParaRPr lang="en-C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1930" y="2352359"/>
            <a:ext cx="495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Ont des cellules avec un noyau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01929" y="2836428"/>
            <a:ext cx="651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Ont des capacités de locomotion 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(courir, nager, voler…) </a:t>
            </a:r>
            <a:endParaRPr lang="en-CA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01932" y="3805087"/>
            <a:ext cx="431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Par ingestion</a:t>
            </a:r>
            <a:endParaRPr lang="en-C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501930" y="4266752"/>
            <a:ext cx="561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Doivent chercher leur nourriture</a:t>
            </a:r>
            <a:endParaRPr lang="en-CA" sz="2400" dirty="0"/>
          </a:p>
        </p:txBody>
      </p:sp>
      <p:sp>
        <p:nvSpPr>
          <p:cNvPr id="20" name="Rectangle 19"/>
          <p:cNvSpPr/>
          <p:nvPr/>
        </p:nvSpPr>
        <p:spPr>
          <a:xfrm>
            <a:off x="5355572" y="3400847"/>
            <a:ext cx="3813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Mécanisme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d’alimentation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: </a:t>
            </a:r>
            <a:endParaRPr lang="en-CA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5355572" y="1447705"/>
            <a:ext cx="1596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Structure : </a:t>
            </a:r>
            <a:endParaRPr lang="en-CA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355572" y="4910365"/>
            <a:ext cx="454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Exemples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des </a:t>
            </a:r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terres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humides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55572" y="5361938"/>
            <a:ext cx="629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Avocette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d’Amérique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, escargot, castor,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rainette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 faux-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grillon</a:t>
            </a:r>
            <a:endParaRPr lang="en-CA" sz="20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825448" y="1305084"/>
            <a:ext cx="10690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0345" y="6142317"/>
            <a:ext cx="398497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Frog photo by Sam Brinkler, ontarionature.org.</a:t>
            </a:r>
          </a:p>
        </p:txBody>
      </p:sp>
    </p:spTree>
    <p:extLst>
      <p:ext uri="{BB962C8B-B14F-4D97-AF65-F5344CB8AC3E}">
        <p14:creationId xmlns:p14="http://schemas.microsoft.com/office/powerpoint/2010/main" val="41416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2" grpId="0"/>
      <p:bldP spid="23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8858" y="525454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Sarracénie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pourpre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3074" name="Picture 2" descr="hp00987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03" y="589873"/>
            <a:ext cx="4969463" cy="454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FC526A-2904-4914-8D3D-5414CA523C12}"/>
              </a:ext>
            </a:extLst>
          </p:cNvPr>
          <p:cNvSpPr txBox="1"/>
          <p:nvPr/>
        </p:nvSpPr>
        <p:spPr>
          <a:xfrm>
            <a:off x="8909539" y="2189889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344099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Tête-de-boule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93" y="642938"/>
            <a:ext cx="5013465" cy="4371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Oak Hammock Marsh Interpretive Centre.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BA84F-6E6D-4047-9AF1-C8AF7D11B606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54112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8858" y="525454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Rudbeckie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hérissée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4098" name="Picture 2" descr="ho00448h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98" y="572832"/>
            <a:ext cx="4956870" cy="456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11CFB-03AB-4AA6-92A1-5EA7D8E24042}"/>
              </a:ext>
            </a:extLst>
          </p:cNvPr>
          <p:cNvSpPr txBox="1"/>
          <p:nvPr/>
        </p:nvSpPr>
        <p:spPr>
          <a:xfrm>
            <a:off x="8909539" y="2023424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261798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8412" y="521348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Tortue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serpentine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8194" name="Picture 2" descr="hp00441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7"/>
          <a:stretch>
            <a:fillRect/>
          </a:stretch>
        </p:blipFill>
        <p:spPr bwMode="auto">
          <a:xfrm>
            <a:off x="3020634" y="524932"/>
            <a:ext cx="5506509" cy="467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303AFA-B701-4C45-B794-A2C8B0F0266C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26876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aphnée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7170" name="Picture 2" descr="20150511_daph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r="22737"/>
          <a:stretch>
            <a:fillRect/>
          </a:stretch>
        </p:blipFill>
        <p:spPr bwMode="auto">
          <a:xfrm>
            <a:off x="3536309" y="548649"/>
            <a:ext cx="5138772" cy="460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55329-31C2-409C-B206-E79E995FA742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34408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Crocus des prairies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48" y="557646"/>
            <a:ext cx="4612156" cy="4581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CC52C4-E44E-4604-BF72-3BB2AD2B31FE}"/>
              </a:ext>
            </a:extLst>
          </p:cNvPr>
          <p:cNvSpPr txBox="1"/>
          <p:nvPr/>
        </p:nvSpPr>
        <p:spPr>
          <a:xfrm>
            <a:off x="8691825" y="1754460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195294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5" y="5273790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Algue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bleue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3783242" y="589936"/>
            <a:ext cx="5051316" cy="4565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381" y="6071509"/>
            <a:ext cx="200917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thesudburystar.com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909DC-67DF-47E7-B483-CDD75C43C452}"/>
              </a:ext>
            </a:extLst>
          </p:cNvPr>
          <p:cNvSpPr txBox="1"/>
          <p:nvPr/>
        </p:nvSpPr>
        <p:spPr>
          <a:xfrm>
            <a:off x="8917914" y="1710198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660033"/>
                </a:solidFill>
                <a:latin typeface="Aleo" panose="020F0502020204030203" pitchFamily="34" charset="0"/>
              </a:rPr>
              <a:t>- Protista</a:t>
            </a:r>
          </a:p>
        </p:txBody>
      </p:sp>
    </p:spTree>
    <p:extLst>
      <p:ext uri="{BB962C8B-B14F-4D97-AF65-F5344CB8AC3E}">
        <p14:creationId xmlns:p14="http://schemas.microsoft.com/office/powerpoint/2010/main" val="96712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0524" y="499177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Cypripède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royal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050" name="Picture 2" descr="19622899_1064856183645353_3742707932790259712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75" y="992542"/>
            <a:ext cx="3800521" cy="380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059" y="6075083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Barbara Bucheli..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0655C-D61E-4D03-9996-C12CD423D394}"/>
              </a:ext>
            </a:extLst>
          </p:cNvPr>
          <p:cNvSpPr txBox="1"/>
          <p:nvPr/>
        </p:nvSpPr>
        <p:spPr>
          <a:xfrm>
            <a:off x="8441454" y="1866227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177987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1682" y="4729503"/>
            <a:ext cx="9464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Cils de la paramécie - Protozoaires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381" y="6071509"/>
            <a:ext cx="259794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youtube.com/channelUCC6In9V611vfs_yNC4SjRgQ.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33" y="633311"/>
            <a:ext cx="4344903" cy="396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140D91-0170-41AE-96CB-80A158A49EA5}"/>
              </a:ext>
            </a:extLst>
          </p:cNvPr>
          <p:cNvSpPr txBox="1"/>
          <p:nvPr/>
        </p:nvSpPr>
        <p:spPr>
          <a:xfrm>
            <a:off x="8504256" y="1786398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660033"/>
                </a:solidFill>
                <a:latin typeface="Aleo" panose="020F0502020204030203" pitchFamily="34" charset="0"/>
              </a:rPr>
              <a:t>- Protista</a:t>
            </a:r>
          </a:p>
        </p:txBody>
      </p:sp>
    </p:spTree>
    <p:extLst>
      <p:ext uri="{BB962C8B-B14F-4D97-AF65-F5344CB8AC3E}">
        <p14:creationId xmlns:p14="http://schemas.microsoft.com/office/powerpoint/2010/main" val="54295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Sarcelle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à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ailes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vertes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9218" name="Picture 2" descr="hp012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00" y="500050"/>
            <a:ext cx="4929188" cy="483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662FA0-EF88-46A7-BD61-8BD1A99C1127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100697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825448" y="-100983"/>
            <a:ext cx="10058400" cy="1450975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Plantae</a:t>
            </a:r>
            <a:endParaRPr lang="en-CA" sz="5400" b="1" dirty="0"/>
          </a:p>
        </p:txBody>
      </p:sp>
      <p:sp>
        <p:nvSpPr>
          <p:cNvPr id="9" name="Oval 8"/>
          <p:cNvSpPr/>
          <p:nvPr/>
        </p:nvSpPr>
        <p:spPr>
          <a:xfrm>
            <a:off x="2535516" y="2163120"/>
            <a:ext cx="2338725" cy="230098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221669" y="1888831"/>
            <a:ext cx="1322883" cy="1291092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676279" y="3434648"/>
            <a:ext cx="1883960" cy="1842587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2560239" y="4592530"/>
            <a:ext cx="1043963" cy="100759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5155656" y="1831681"/>
            <a:ext cx="423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Sont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multicellulaires</a:t>
            </a:r>
            <a:endParaRPr lang="en-C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98360" y="2291776"/>
            <a:ext cx="5730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78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Ont des cellules dotées d'un noyau, de parois cellulaires et de chloroplastes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174494" y="3125798"/>
            <a:ext cx="529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Ont des capacités de locomotion très limitées </a:t>
            </a:r>
            <a:endParaRPr lang="en-CA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258109" y="4345810"/>
            <a:ext cx="431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Par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photosynthèse</a:t>
            </a:r>
            <a:endParaRPr lang="en-C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258107" y="4807475"/>
            <a:ext cx="561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Peuvent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fabriquer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leur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propre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nourriture</a:t>
            </a:r>
            <a:endParaRPr lang="en-CA" sz="2400" dirty="0"/>
          </a:p>
        </p:txBody>
      </p:sp>
      <p:sp>
        <p:nvSpPr>
          <p:cNvPr id="20" name="Rectangle 19"/>
          <p:cNvSpPr/>
          <p:nvPr/>
        </p:nvSpPr>
        <p:spPr>
          <a:xfrm>
            <a:off x="4845049" y="3941570"/>
            <a:ext cx="3813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Mécanisme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d’alimentation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: </a:t>
            </a:r>
            <a:endParaRPr lang="en-CA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4762751" y="1421342"/>
            <a:ext cx="1596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Structure : </a:t>
            </a:r>
            <a:endParaRPr lang="en-CA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45049" y="5423036"/>
            <a:ext cx="454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Exemples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des </a:t>
            </a:r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terres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humides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45049" y="5874609"/>
            <a:ext cx="7242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Rudbeckie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hérissée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 ,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Sarracénie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pourpre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quenouille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lentille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d’eau</a:t>
            </a:r>
            <a:endParaRPr lang="en-CA" sz="20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25448" y="1305084"/>
            <a:ext cx="10690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4379" y="6152366"/>
            <a:ext cx="398497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Cattail photo from sandiegozoo.org.</a:t>
            </a:r>
          </a:p>
        </p:txBody>
      </p:sp>
    </p:spTree>
    <p:extLst>
      <p:ext uri="{BB962C8B-B14F-4D97-AF65-F5344CB8AC3E}">
        <p14:creationId xmlns:p14="http://schemas.microsoft.com/office/powerpoint/2010/main" val="33234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2" grpId="0"/>
      <p:bldP spid="23" grpId="0"/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0998" y="511939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Algue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verte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/>
          <a:stretch/>
        </p:blipFill>
        <p:spPr>
          <a:xfrm>
            <a:off x="3683243" y="657280"/>
            <a:ext cx="4806460" cy="43192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93237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potomacriverkeepernetwork.org.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5CBC7-CBC4-453F-8218-A750DAF207F8}"/>
              </a:ext>
            </a:extLst>
          </p:cNvPr>
          <p:cNvSpPr txBox="1"/>
          <p:nvPr/>
        </p:nvSpPr>
        <p:spPr>
          <a:xfrm>
            <a:off x="8623999" y="1738607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660033"/>
                </a:solidFill>
                <a:latin typeface="Aleo" panose="020F0502020204030203" pitchFamily="34" charset="0"/>
              </a:rPr>
              <a:t>- Protista</a:t>
            </a:r>
          </a:p>
        </p:txBody>
      </p:sp>
    </p:spTree>
    <p:extLst>
      <p:ext uri="{BB962C8B-B14F-4D97-AF65-F5344CB8AC3E}">
        <p14:creationId xmlns:p14="http://schemas.microsoft.com/office/powerpoint/2010/main" val="371728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Crevette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d’eau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douce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10242" name="Picture 2" descr="20151030_amphipod2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27" y="612774"/>
            <a:ext cx="4984172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B9362-1234-4EC5-A64C-8EDD994598B1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32455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0997" y="5262268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Giardias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-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Protozoaires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14" y="557209"/>
            <a:ext cx="4557716" cy="4557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www.cdc.gov.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3B36F-1F2C-484C-812A-FA20677C69D1}"/>
              </a:ext>
            </a:extLst>
          </p:cNvPr>
          <p:cNvSpPr txBox="1"/>
          <p:nvPr/>
        </p:nvSpPr>
        <p:spPr>
          <a:xfrm>
            <a:off x="8504256" y="1786398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660033"/>
                </a:solidFill>
                <a:latin typeface="Aleo" panose="020F0502020204030203" pitchFamily="34" charset="0"/>
              </a:rPr>
              <a:t>- Protista</a:t>
            </a:r>
          </a:p>
        </p:txBody>
      </p:sp>
    </p:spTree>
    <p:extLst>
      <p:ext uri="{BB962C8B-B14F-4D97-AF65-F5344CB8AC3E}">
        <p14:creationId xmlns:p14="http://schemas.microsoft.com/office/powerpoint/2010/main" val="24815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1" y="526120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Tortue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peinte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53" y="682290"/>
            <a:ext cx="5000686" cy="4464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6BC1D-DDA6-49DD-A8B0-9C69F233BDF7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34184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Lentille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d’eau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46" y="677333"/>
            <a:ext cx="4380653" cy="4291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46C571-E62E-44B2-82E9-0C4CE5AF703D}"/>
              </a:ext>
            </a:extLst>
          </p:cNvPr>
          <p:cNvSpPr txBox="1"/>
          <p:nvPr/>
        </p:nvSpPr>
        <p:spPr>
          <a:xfrm>
            <a:off x="8495881" y="1798003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79197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9935" y="515982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G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renouille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léopard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Alan W. </a:t>
            </a:r>
            <a:r>
              <a:rPr lang="en-CA" sz="700" i="1">
                <a:solidFill>
                  <a:schemeClr val="bg1">
                    <a:lumMod val="65000"/>
                  </a:schemeClr>
                </a:solidFill>
              </a:rPr>
              <a:t>Wells.</a:t>
            </a:r>
            <a:endParaRPr lang="en-CA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D0C44-298A-4725-AB20-4903847D123C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  <p:pic>
        <p:nvPicPr>
          <p:cNvPr id="4" name="Picture 2" descr="Northern leopard frog have fewer places to sing, meet and breed tadpoles  from a 6,000-egg jelly - Cambridge Day">
            <a:extLst>
              <a:ext uri="{FF2B5EF4-FFF2-40B4-BE49-F238E27FC236}">
                <a16:creationId xmlns:a16="http://schemas.microsoft.com/office/drawing/2014/main" id="{461D586A-DC55-A89D-B80D-14BCE073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13" y="823632"/>
            <a:ext cx="645795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2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5165" y="5241118"/>
            <a:ext cx="9325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Spermophile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de Richardson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6" y="671513"/>
            <a:ext cx="4553783" cy="4357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3482A-4AA0-4D9A-A917-2B11C1829F84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393534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0524" y="5007482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Mitrule</a:t>
            </a:r>
            <a:r>
              <a:rPr lang="en-CA" sz="4800" b="1" i="1" dirty="0">
                <a:solidFill>
                  <a:srgbClr val="739A28"/>
                </a:solidFill>
                <a:latin typeface="Aleo" panose="020F0502020204030203" pitchFamily="34" charset="0"/>
              </a:rPr>
              <a:t> des </a:t>
            </a:r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marais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12290" name="Picture 2" descr="Swamp Beacon Les Coe pics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35" y="594253"/>
            <a:ext cx="4972978" cy="423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252" y="6077912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Beacon photo by Les Coe, picssr.com.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45F45-FBAA-4439-9809-AF3ECFD033EA}"/>
              </a:ext>
            </a:extLst>
          </p:cNvPr>
          <p:cNvSpPr txBox="1"/>
          <p:nvPr/>
        </p:nvSpPr>
        <p:spPr>
          <a:xfrm>
            <a:off x="8770443" y="1668080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FF6600"/>
                </a:solidFill>
                <a:latin typeface="Aleo" panose="020F0502020204030203" pitchFamily="34" charset="0"/>
              </a:rPr>
              <a:t> - Fungi</a:t>
            </a:r>
          </a:p>
        </p:txBody>
      </p:sp>
    </p:spTree>
    <p:extLst>
      <p:ext uri="{BB962C8B-B14F-4D97-AF65-F5344CB8AC3E}">
        <p14:creationId xmlns:p14="http://schemas.microsoft.com/office/powerpoint/2010/main" val="31697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3040" y="519848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Bernache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du Canada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33" y="608011"/>
            <a:ext cx="4747967" cy="449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3418FD-7C2D-4DD4-B98B-993B8809F99F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292607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8" y="505804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Amadouvier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65" y="697230"/>
            <a:ext cx="4905518" cy="417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402" y="6077912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Conk photo from medicalmushrooms.net.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6CFC8-ED07-4293-A532-DE141E2BF5C6}"/>
              </a:ext>
            </a:extLst>
          </p:cNvPr>
          <p:cNvSpPr txBox="1"/>
          <p:nvPr/>
        </p:nvSpPr>
        <p:spPr>
          <a:xfrm>
            <a:off x="8580683" y="1678966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FF6600"/>
                </a:solidFill>
                <a:latin typeface="Aleo" panose="020F0502020204030203" pitchFamily="34" charset="0"/>
              </a:rPr>
              <a:t> - Fungi</a:t>
            </a:r>
          </a:p>
        </p:txBody>
      </p:sp>
    </p:spTree>
    <p:extLst>
      <p:ext uri="{BB962C8B-B14F-4D97-AF65-F5344CB8AC3E}">
        <p14:creationId xmlns:p14="http://schemas.microsoft.com/office/powerpoint/2010/main" val="15883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825448" y="-100983"/>
            <a:ext cx="10058400" cy="1450975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Fungi</a:t>
            </a:r>
            <a:endParaRPr lang="en-CA" sz="5400" b="1" dirty="0"/>
          </a:p>
        </p:txBody>
      </p:sp>
      <p:sp>
        <p:nvSpPr>
          <p:cNvPr id="9" name="Oval 8"/>
          <p:cNvSpPr/>
          <p:nvPr/>
        </p:nvSpPr>
        <p:spPr>
          <a:xfrm>
            <a:off x="2649816" y="2163120"/>
            <a:ext cx="2338725" cy="230098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335969" y="1888831"/>
            <a:ext cx="1322883" cy="1291092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790579" y="3434648"/>
            <a:ext cx="1883960" cy="1842587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2731710" y="4581743"/>
            <a:ext cx="1099830" cy="109656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5549418" y="1724876"/>
            <a:ext cx="335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Sont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multicellulaires</a:t>
            </a:r>
            <a:endParaRPr lang="en-C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92122" y="2184971"/>
            <a:ext cx="6156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78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Ont des cellules avec un noyau et des parois cellulaires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49418" y="2918563"/>
            <a:ext cx="529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N’ont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aucune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capacité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de locomotion </a:t>
            </a:r>
            <a:endParaRPr lang="en-CA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06714" y="3838388"/>
            <a:ext cx="431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Par absorption</a:t>
            </a:r>
            <a:endParaRPr lang="en-C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606712" y="4300053"/>
            <a:ext cx="6347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Ne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peuvent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pas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fabriquer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leur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propre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nourriture</a:t>
            </a:r>
            <a:endParaRPr lang="en-CA" sz="2400" dirty="0"/>
          </a:p>
        </p:txBody>
      </p:sp>
      <p:sp>
        <p:nvSpPr>
          <p:cNvPr id="20" name="Rectangle 19"/>
          <p:cNvSpPr/>
          <p:nvPr/>
        </p:nvSpPr>
        <p:spPr>
          <a:xfrm>
            <a:off x="5219323" y="3389609"/>
            <a:ext cx="4549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Mécanisme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d’alimentation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: </a:t>
            </a:r>
            <a:endParaRPr lang="en-CA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5156513" y="1314537"/>
            <a:ext cx="1527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Structure : </a:t>
            </a:r>
            <a:endParaRPr lang="en-CA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219324" y="5100832"/>
            <a:ext cx="454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Exemples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des </a:t>
            </a:r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terres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humides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19324" y="5524769"/>
            <a:ext cx="652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Amadouvier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russule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émétique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mitrule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 des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marais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b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verpe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 de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bohême</a:t>
            </a:r>
            <a:endParaRPr lang="en-CA" sz="20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25448" y="1305084"/>
            <a:ext cx="10690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7352" y="6040097"/>
            <a:ext cx="4545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Conk photo from medicalmushrooms.net. Russula photo from tcpermaculture.com. Beacon photo by Les Coe, </a:t>
            </a:r>
          </a:p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picssr.com. Cap photo by Myrique Baumier, flickr.com.</a:t>
            </a:r>
          </a:p>
        </p:txBody>
      </p:sp>
    </p:spTree>
    <p:extLst>
      <p:ext uri="{BB962C8B-B14F-4D97-AF65-F5344CB8AC3E}">
        <p14:creationId xmlns:p14="http://schemas.microsoft.com/office/powerpoint/2010/main" val="265596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2" grpId="0"/>
      <p:bldP spid="23" grpId="0"/>
      <p:bldP spid="2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1" y="526120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Libellule</a:t>
            </a:r>
            <a:r>
              <a:rPr lang="en-CA" sz="4800" b="1" i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-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sympétrum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27" y="603470"/>
            <a:ext cx="5012941" cy="4470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19D36-9920-4501-BA59-3CFFC5611735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324402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40" y="734859"/>
            <a:ext cx="4443542" cy="4109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3270" y="4962926"/>
            <a:ext cx="991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Méthanogènes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-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Archaebactéries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biology.tutorvista.com.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FFE1A-26CA-4833-82C7-9D342558A829}"/>
              </a:ext>
            </a:extLst>
          </p:cNvPr>
          <p:cNvSpPr txBox="1"/>
          <p:nvPr/>
        </p:nvSpPr>
        <p:spPr>
          <a:xfrm>
            <a:off x="8606757" y="1687254"/>
            <a:ext cx="419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- Monera</a:t>
            </a:r>
          </a:p>
        </p:txBody>
      </p:sp>
    </p:spTree>
    <p:extLst>
      <p:ext uri="{BB962C8B-B14F-4D97-AF65-F5344CB8AC3E}">
        <p14:creationId xmlns:p14="http://schemas.microsoft.com/office/powerpoint/2010/main" val="235593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3" y="523092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Renard roux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6146" name="Picture 2" descr="20170707_DSC3950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2" y="499983"/>
            <a:ext cx="4700611" cy="460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94EE19-F596-42CD-A036-A0D33AAEECDA}"/>
              </a:ext>
            </a:extLst>
          </p:cNvPr>
          <p:cNvSpPr txBox="1"/>
          <p:nvPr/>
        </p:nvSpPr>
        <p:spPr>
          <a:xfrm>
            <a:off x="8913186" y="168752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6977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Lactaire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velouté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3613"/>
          <a:stretch/>
        </p:blipFill>
        <p:spPr>
          <a:xfrm>
            <a:off x="3526542" y="576579"/>
            <a:ext cx="5388858" cy="4523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752" y="5828247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Photo from Wikipedia.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5CA30-2A5D-4A9D-B2A2-C07C7AF9714F}"/>
              </a:ext>
            </a:extLst>
          </p:cNvPr>
          <p:cNvSpPr txBox="1"/>
          <p:nvPr/>
        </p:nvSpPr>
        <p:spPr>
          <a:xfrm>
            <a:off x="9031700" y="1722509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FF6600"/>
                </a:solidFill>
                <a:latin typeface="Aleo" panose="020F0502020204030203" pitchFamily="34" charset="0"/>
              </a:rPr>
              <a:t> - Fungi</a:t>
            </a:r>
          </a:p>
        </p:txBody>
      </p:sp>
    </p:spTree>
    <p:extLst>
      <p:ext uri="{BB962C8B-B14F-4D97-AF65-F5344CB8AC3E}">
        <p14:creationId xmlns:p14="http://schemas.microsoft.com/office/powerpoint/2010/main" val="33099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Quenouille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à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feuilles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étroites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15" y="553452"/>
            <a:ext cx="4644966" cy="44998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381" y="6071509"/>
            <a:ext cx="200917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sandiegozoo.org/animals/cattail.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C8601-CAC0-41C3-A6F4-2842A2A345BE}"/>
              </a:ext>
            </a:extLst>
          </p:cNvPr>
          <p:cNvSpPr txBox="1"/>
          <p:nvPr/>
        </p:nvSpPr>
        <p:spPr>
          <a:xfrm>
            <a:off x="8648282" y="1678260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13784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1" y="3375013"/>
            <a:ext cx="4571999" cy="1831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56" y="3774482"/>
            <a:ext cx="2809483" cy="755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8006" y="936198"/>
            <a:ext cx="457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000" b="1" i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274727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825448" y="-100983"/>
            <a:ext cx="10058400" cy="1450975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Protista</a:t>
            </a:r>
            <a:endParaRPr lang="en-CA" sz="5400" b="1" dirty="0"/>
          </a:p>
        </p:txBody>
      </p:sp>
      <p:sp>
        <p:nvSpPr>
          <p:cNvPr id="9" name="Oval 8"/>
          <p:cNvSpPr/>
          <p:nvPr/>
        </p:nvSpPr>
        <p:spPr>
          <a:xfrm>
            <a:off x="2792691" y="2163120"/>
            <a:ext cx="2338725" cy="230098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478844" y="1888831"/>
            <a:ext cx="1322883" cy="129109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933454" y="3434648"/>
            <a:ext cx="1883960" cy="1842587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2817414" y="4592530"/>
            <a:ext cx="1043963" cy="100759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5606568" y="1724876"/>
            <a:ext cx="3318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Sont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unicellulaires</a:t>
            </a:r>
            <a:endParaRPr lang="en-C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49272" y="2184971"/>
            <a:ext cx="5730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78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Contiennent un noyau; peuvent avoir des parois cellulaires et des chloroplastes.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606568" y="2949090"/>
            <a:ext cx="529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Ont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des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capacités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de locomotion</a:t>
            </a:r>
            <a:endParaRPr lang="en-CA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63863" y="3912702"/>
            <a:ext cx="629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Par ingestion, par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photosynthèse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et les deux</a:t>
            </a:r>
            <a:endParaRPr lang="en-C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682913" y="4379910"/>
            <a:ext cx="6290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Trouvent de la nourriture, fabriquent de la nourriture ou fait les deux</a:t>
            </a:r>
            <a:endParaRPr lang="en-CA" sz="2400" dirty="0"/>
          </a:p>
        </p:txBody>
      </p:sp>
      <p:sp>
        <p:nvSpPr>
          <p:cNvPr id="20" name="Rectangle 19"/>
          <p:cNvSpPr/>
          <p:nvPr/>
        </p:nvSpPr>
        <p:spPr>
          <a:xfrm>
            <a:off x="5276473" y="3463923"/>
            <a:ext cx="5392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Mécanisme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d’alimentation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: </a:t>
            </a:r>
            <a:endParaRPr lang="en-CA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5213663" y="1314537"/>
            <a:ext cx="1527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Structure : </a:t>
            </a:r>
            <a:endParaRPr lang="en-CA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276473" y="5238122"/>
            <a:ext cx="454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Exemples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des </a:t>
            </a:r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terres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humides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76473" y="5619665"/>
            <a:ext cx="635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Giardia (</a:t>
            </a:r>
            <a:r>
              <a:rPr lang="en-CA" sz="1600" i="1" dirty="0" err="1">
                <a:solidFill>
                  <a:schemeClr val="accent4">
                    <a:lumMod val="75000"/>
                  </a:schemeClr>
                </a:solidFill>
              </a:rPr>
              <a:t>protiste</a:t>
            </a:r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 animal), </a:t>
            </a:r>
            <a:r>
              <a:rPr lang="en-CA" sz="1600" i="1" dirty="0" err="1">
                <a:solidFill>
                  <a:schemeClr val="accent4">
                    <a:lumMod val="75000"/>
                  </a:schemeClr>
                </a:solidFill>
              </a:rPr>
              <a:t>diatomées</a:t>
            </a:r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 (</a:t>
            </a:r>
            <a:r>
              <a:rPr lang="en-CA" sz="1600" i="1" dirty="0" err="1">
                <a:solidFill>
                  <a:schemeClr val="accent4">
                    <a:lumMod val="75000"/>
                  </a:schemeClr>
                </a:solidFill>
              </a:rPr>
              <a:t>protiste</a:t>
            </a:r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1600" i="1" dirty="0" err="1">
                <a:solidFill>
                  <a:schemeClr val="accent4">
                    <a:lumMod val="75000"/>
                  </a:schemeClr>
                </a:solidFill>
              </a:rPr>
              <a:t>végétal</a:t>
            </a:r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), </a:t>
            </a:r>
            <a:r>
              <a:rPr lang="en-CA" sz="1600" i="1" dirty="0" err="1">
                <a:solidFill>
                  <a:schemeClr val="accent4">
                    <a:lumMod val="75000"/>
                  </a:schemeClr>
                </a:solidFill>
              </a:rPr>
              <a:t>algues</a:t>
            </a:r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1600" i="1" dirty="0" err="1">
                <a:solidFill>
                  <a:schemeClr val="accent4">
                    <a:lumMod val="75000"/>
                  </a:schemeClr>
                </a:solidFill>
              </a:rPr>
              <a:t>vertes</a:t>
            </a:r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 (</a:t>
            </a:r>
            <a:r>
              <a:rPr lang="en-CA" sz="1600" i="1" dirty="0" err="1">
                <a:solidFill>
                  <a:schemeClr val="accent4">
                    <a:lumMod val="75000"/>
                  </a:schemeClr>
                </a:solidFill>
              </a:rPr>
              <a:t>protiste</a:t>
            </a:r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1600" i="1" dirty="0" err="1">
                <a:solidFill>
                  <a:schemeClr val="accent4">
                    <a:lumMod val="75000"/>
                  </a:schemeClr>
                </a:solidFill>
              </a:rPr>
              <a:t>végétal</a:t>
            </a:r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), </a:t>
            </a:r>
            <a:r>
              <a:rPr lang="en-CA" sz="1600" i="1" dirty="0" err="1">
                <a:solidFill>
                  <a:schemeClr val="accent4">
                    <a:lumMod val="75000"/>
                  </a:schemeClr>
                </a:solidFill>
              </a:rPr>
              <a:t>paramécie</a:t>
            </a:r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 (</a:t>
            </a:r>
            <a:r>
              <a:rPr lang="en-CA" sz="1600" i="1" dirty="0" err="1">
                <a:solidFill>
                  <a:schemeClr val="accent4">
                    <a:lumMod val="75000"/>
                  </a:schemeClr>
                </a:solidFill>
              </a:rPr>
              <a:t>protiste</a:t>
            </a:r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 animal)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25448" y="1305084"/>
            <a:ext cx="10690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62105" y="6018573"/>
            <a:ext cx="398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Giardia photo from cdc.gov. Diatoms photo from ucmp.berkeley.edu. Algae photo from media.framar.bg. Paramecium photo from youtube.com/</a:t>
            </a:r>
            <a:r>
              <a:rPr lang="en-CA" sz="700" i="1" dirty="0" err="1">
                <a:solidFill>
                  <a:schemeClr val="bg1">
                    <a:lumMod val="65000"/>
                  </a:schemeClr>
                </a:solidFill>
              </a:rPr>
              <a:t>watch?v</a:t>
            </a:r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=gN42ggEgO8g.</a:t>
            </a:r>
          </a:p>
        </p:txBody>
      </p:sp>
    </p:spTree>
    <p:extLst>
      <p:ext uri="{BB962C8B-B14F-4D97-AF65-F5344CB8AC3E}">
        <p14:creationId xmlns:p14="http://schemas.microsoft.com/office/powerpoint/2010/main" val="330201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825448" y="-100983"/>
            <a:ext cx="10058400" cy="1450975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Monera</a:t>
            </a:r>
            <a:endParaRPr lang="en-CA" sz="5400" b="1" dirty="0"/>
          </a:p>
        </p:txBody>
      </p:sp>
      <p:sp>
        <p:nvSpPr>
          <p:cNvPr id="9" name="Oval 8"/>
          <p:cNvSpPr/>
          <p:nvPr/>
        </p:nvSpPr>
        <p:spPr>
          <a:xfrm>
            <a:off x="2345016" y="2163120"/>
            <a:ext cx="2427895" cy="236635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985341" y="1888831"/>
            <a:ext cx="1368712" cy="129109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485779" y="3434648"/>
            <a:ext cx="1883960" cy="1842587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" name="Straight Connector 2"/>
          <p:cNvCxnSpPr/>
          <p:nvPr/>
        </p:nvCxnSpPr>
        <p:spPr>
          <a:xfrm>
            <a:off x="825448" y="1305084"/>
            <a:ext cx="10690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37364" y="5999216"/>
            <a:ext cx="4152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Archaebacteria photo from biology.tutorvist.com. Petri dish photo from science.howstuffworks.com. </a:t>
            </a:r>
            <a:br>
              <a:rPr lang="en-CA" sz="7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Nodules photos by Dr. Jeremy Burgess.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1552" y="1725520"/>
            <a:ext cx="3066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Sont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accent5">
                    <a:lumMod val="50000"/>
                  </a:schemeClr>
                </a:solidFill>
              </a:rPr>
              <a:t>unicellulaires</a:t>
            </a:r>
            <a:endParaRPr lang="en-CA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104257" y="2185615"/>
            <a:ext cx="659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78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Ont une paroi cellulaire, mais pas de noyau</a:t>
            </a:r>
            <a:endParaRPr lang="en-CA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5183839" y="2657415"/>
            <a:ext cx="650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N’ont aucune capacité de locomotion ou très limitées </a:t>
            </a:r>
            <a:endParaRPr lang="en-CA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218849" y="3950737"/>
            <a:ext cx="639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Pas de mécanisme d'alimentation visible</a:t>
            </a:r>
            <a:endParaRPr lang="en-CA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5218847" y="4412402"/>
            <a:ext cx="675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Absorbent les nutriments à travers la paroi cellulaire</a:t>
            </a:r>
            <a:endParaRPr lang="en-CA" sz="2400" dirty="0"/>
          </a:p>
        </p:txBody>
      </p:sp>
      <p:sp>
        <p:nvSpPr>
          <p:cNvPr id="28" name="Rectangle 27"/>
          <p:cNvSpPr/>
          <p:nvPr/>
        </p:nvSpPr>
        <p:spPr>
          <a:xfrm>
            <a:off x="4805788" y="3489072"/>
            <a:ext cx="4388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Mécanisme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5">
                    <a:lumMod val="50000"/>
                  </a:schemeClr>
                </a:solidFill>
              </a:rPr>
              <a:t>d’alimentation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 : </a:t>
            </a:r>
            <a:endParaRPr lang="en-CA" sz="2400" b="1" dirty="0"/>
          </a:p>
        </p:txBody>
      </p:sp>
      <p:sp>
        <p:nvSpPr>
          <p:cNvPr id="29" name="Rectangle 28"/>
          <p:cNvSpPr/>
          <p:nvPr/>
        </p:nvSpPr>
        <p:spPr>
          <a:xfrm>
            <a:off x="4768647" y="1315181"/>
            <a:ext cx="1837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Structure : </a:t>
            </a:r>
            <a:endParaRPr lang="en-CA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824506" y="5241516"/>
            <a:ext cx="5235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Exemples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des </a:t>
            </a:r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terres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accent4">
                    <a:lumMod val="75000"/>
                  </a:schemeClr>
                </a:solidFill>
              </a:rPr>
              <a:t>humides</a:t>
            </a: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 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45049" y="5633747"/>
            <a:ext cx="7249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4">
                    <a:lumMod val="75000"/>
                  </a:schemeClr>
                </a:solidFill>
              </a:rPr>
              <a:t>Méthanogènes (archaebactéries), eubactéries, nodules fixateurs d'azote sur les plantes légumineuses (bactéries rhizobium </a:t>
            </a:r>
            <a:r>
              <a:rPr lang="fr-FR" i="1" dirty="0" err="1">
                <a:solidFill>
                  <a:schemeClr val="accent4">
                    <a:lumMod val="75000"/>
                  </a:schemeClr>
                </a:solidFill>
              </a:rPr>
              <a:t>leguminosarum</a:t>
            </a:r>
            <a:r>
              <a:rPr lang="fr-FR" i="1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en-CA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0137a5ad-ac98-4981-b4c7-8563c6144a29" xsi:nil="true"/>
    <lcf76f155ced4ddcb4097134ff3c332f xmlns="eb741441-2dce-446e-a303-1f1b1d8633c3">
      <Terms xmlns="http://schemas.microsoft.com/office/infopath/2007/PartnerControls"/>
    </lcf76f155ced4ddcb4097134ff3c332f>
    <_Flow_SignoffStatus xmlns="eb741441-2dce-446e-a303-1f1b1d8633c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CA6C6B0BC6E4FBB68B56678D0D2A8" ma:contentTypeVersion="21" ma:contentTypeDescription="Create a new document." ma:contentTypeScope="" ma:versionID="dc4c6e215484d0656e6df36dcd5a0f38">
  <xsd:schema xmlns:xsd="http://www.w3.org/2001/XMLSchema" xmlns:xs="http://www.w3.org/2001/XMLSchema" xmlns:p="http://schemas.microsoft.com/office/2006/metadata/properties" xmlns:ns1="http://schemas.microsoft.com/sharepoint/v3" xmlns:ns2="eb741441-2dce-446e-a303-1f1b1d8633c3" xmlns:ns3="0137a5ad-ac98-4981-b4c7-8563c6144a29" targetNamespace="http://schemas.microsoft.com/office/2006/metadata/properties" ma:root="true" ma:fieldsID="47dece85ed352dbbcdccce20a3196c37" ns1:_="" ns2:_="" ns3:_="">
    <xsd:import namespace="http://schemas.microsoft.com/sharepoint/v3"/>
    <xsd:import namespace="eb741441-2dce-446e-a303-1f1b1d8633c3"/>
    <xsd:import namespace="0137a5ad-ac98-4981-b4c7-8563c6144a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41441-2dce-446e-a303-1f1b1d863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7a5ad-ac98-4981-b4c7-8563c6144a2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10defb1-7675-472a-a413-71c2e4931000}" ma:internalName="TaxCatchAll" ma:showField="CatchAllData" ma:web="0137a5ad-ac98-4981-b4c7-8563c6144a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13121C-0574-4FA4-A573-6E4DAFCE1399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http://purl.org/dc/elements/1.1/"/>
    <ds:schemaRef ds:uri="0137a5ad-ac98-4981-b4c7-8563c6144a29"/>
    <ds:schemaRef ds:uri="eb741441-2dce-446e-a303-1f1b1d8633c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9C5D17-DB73-4EA3-91CD-659F1D743E8C}"/>
</file>

<file path=customXml/itemProps3.xml><?xml version="1.0" encoding="utf-8"?>
<ds:datastoreItem xmlns:ds="http://schemas.openxmlformats.org/officeDocument/2006/customXml" ds:itemID="{0C2E12CC-C5F3-4B0A-A832-48A7C1B89A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1420</TotalTime>
  <Words>1620</Words>
  <Application>Microsoft Office PowerPoint</Application>
  <PresentationFormat>Widescreen</PresentationFormat>
  <Paragraphs>396</Paragraphs>
  <Slides>75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Aleo</vt:lpstr>
      <vt:lpstr>Arial</vt:lpstr>
      <vt:lpstr>Calibri</vt:lpstr>
      <vt:lpstr>Calibri Light</vt:lpstr>
      <vt:lpstr>Crimson Text</vt:lpstr>
      <vt:lpstr>Retrospect</vt:lpstr>
      <vt:lpstr>Les cinq règnes</vt:lpstr>
      <vt:lpstr>Que sont les cinq règnes?</vt:lpstr>
      <vt:lpstr>Qu’est-ce qu’une terre humide?</vt:lpstr>
      <vt:lpstr>PowerPoint Presentation</vt:lpstr>
      <vt:lpstr>Animalia</vt:lpstr>
      <vt:lpstr>Plantae</vt:lpstr>
      <vt:lpstr>Fungi</vt:lpstr>
      <vt:lpstr>Protista</vt:lpstr>
      <vt:lpstr>Monera</vt:lpstr>
      <vt:lpstr>Le bingo des règnes!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bingo des règnes Réponses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Ducks Unlimited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Five Kingdoms</dc:title>
  <dc:creator>Ducks Unlimited</dc:creator>
  <cp:lastModifiedBy>Lorène Lailler</cp:lastModifiedBy>
  <cp:revision>214</cp:revision>
  <dcterms:created xsi:type="dcterms:W3CDTF">2018-04-11T20:51:16Z</dcterms:created>
  <dcterms:modified xsi:type="dcterms:W3CDTF">2024-08-29T15:46:12Z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0x01010064BCA6C6B0BC6E4FBB68B56678D0D2A8</vt:lpwstr>
  </property>
</Properties>
</file>