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57" r:id="rId6"/>
    <p:sldId id="258" r:id="rId7"/>
    <p:sldId id="259" r:id="rId8"/>
    <p:sldId id="272" r:id="rId9"/>
    <p:sldId id="260" r:id="rId10"/>
    <p:sldId id="264" r:id="rId11"/>
    <p:sldId id="262" r:id="rId12"/>
    <p:sldId id="265" r:id="rId13"/>
    <p:sldId id="263" r:id="rId14"/>
    <p:sldId id="266" r:id="rId15"/>
    <p:sldId id="267" r:id="rId16"/>
    <p:sldId id="268" r:id="rId17"/>
    <p:sldId id="269" r:id="rId18"/>
    <p:sldId id="271" r:id="rId19"/>
    <p:sldId id="270" r:id="rId20"/>
    <p:sldId id="26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cks Unlimited" initials="DU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26D0BE-0679-4282-BA13-6E6E340E6330}" v="10" dt="2024-09-05T18:03:04.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95" autoAdjust="0"/>
    <p:restoredTop sz="87969" autoAdjust="0"/>
  </p:normalViewPr>
  <p:slideViewPr>
    <p:cSldViewPr snapToGrid="0">
      <p:cViewPr varScale="1">
        <p:scale>
          <a:sx n="61" d="100"/>
          <a:sy n="61" d="100"/>
        </p:scale>
        <p:origin x="432" y="5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ène Lailler" userId="53fdc27f-db66-4a79-8d86-059e4de6c567" providerId="ADAL" clId="{02FE3A46-4FF5-45EA-8806-1733BC841505}"/>
    <pc:docChg chg="undo custSel modSld">
      <pc:chgData name="Lorène Lailler" userId="53fdc27f-db66-4a79-8d86-059e4de6c567" providerId="ADAL" clId="{02FE3A46-4FF5-45EA-8806-1733BC841505}" dt="2024-07-29T17:21:20.978" v="39" actId="20577"/>
      <pc:docMkLst>
        <pc:docMk/>
      </pc:docMkLst>
      <pc:sldChg chg="modSp">
        <pc:chgData name="Lorène Lailler" userId="53fdc27f-db66-4a79-8d86-059e4de6c567" providerId="ADAL" clId="{02FE3A46-4FF5-45EA-8806-1733BC841505}" dt="2024-07-29T17:16:27.061" v="9" actId="20577"/>
        <pc:sldMkLst>
          <pc:docMk/>
          <pc:sldMk cId="1150401811" sldId="260"/>
        </pc:sldMkLst>
        <pc:spChg chg="mod">
          <ac:chgData name="Lorène Lailler" userId="53fdc27f-db66-4a79-8d86-059e4de6c567" providerId="ADAL" clId="{02FE3A46-4FF5-45EA-8806-1733BC841505}" dt="2024-07-29T17:16:27.061" v="9" actId="20577"/>
          <ac:spMkLst>
            <pc:docMk/>
            <pc:sldMk cId="1150401811" sldId="260"/>
            <ac:spMk id="10" creationId="{00000000-0000-0000-0000-000000000000}"/>
          </ac:spMkLst>
        </pc:spChg>
      </pc:sldChg>
      <pc:sldChg chg="modSp mod">
        <pc:chgData name="Lorène Lailler" userId="53fdc27f-db66-4a79-8d86-059e4de6c567" providerId="ADAL" clId="{02FE3A46-4FF5-45EA-8806-1733BC841505}" dt="2024-07-29T17:21:20.978" v="39" actId="20577"/>
        <pc:sldMkLst>
          <pc:docMk/>
          <pc:sldMk cId="2847153732" sldId="262"/>
        </pc:sldMkLst>
        <pc:spChg chg="mod">
          <ac:chgData name="Lorène Lailler" userId="53fdc27f-db66-4a79-8d86-059e4de6c567" providerId="ADAL" clId="{02FE3A46-4FF5-45EA-8806-1733BC841505}" dt="2024-07-29T17:19:37.967" v="24" actId="1038"/>
          <ac:spMkLst>
            <pc:docMk/>
            <pc:sldMk cId="2847153732" sldId="262"/>
            <ac:spMk id="8" creationId="{00000000-0000-0000-0000-000000000000}"/>
          </ac:spMkLst>
        </pc:spChg>
        <pc:spChg chg="mod">
          <ac:chgData name="Lorène Lailler" userId="53fdc27f-db66-4a79-8d86-059e4de6c567" providerId="ADAL" clId="{02FE3A46-4FF5-45EA-8806-1733BC841505}" dt="2024-07-29T17:19:37.967" v="24" actId="1038"/>
          <ac:spMkLst>
            <pc:docMk/>
            <pc:sldMk cId="2847153732" sldId="262"/>
            <ac:spMk id="9" creationId="{00000000-0000-0000-0000-000000000000}"/>
          </ac:spMkLst>
        </pc:spChg>
        <pc:spChg chg="mod">
          <ac:chgData name="Lorène Lailler" userId="53fdc27f-db66-4a79-8d86-059e4de6c567" providerId="ADAL" clId="{02FE3A46-4FF5-45EA-8806-1733BC841505}" dt="2024-07-29T17:19:37.967" v="24" actId="1038"/>
          <ac:spMkLst>
            <pc:docMk/>
            <pc:sldMk cId="2847153732" sldId="262"/>
            <ac:spMk id="12" creationId="{00000000-0000-0000-0000-000000000000}"/>
          </ac:spMkLst>
        </pc:spChg>
        <pc:spChg chg="mod">
          <ac:chgData name="Lorène Lailler" userId="53fdc27f-db66-4a79-8d86-059e4de6c567" providerId="ADAL" clId="{02FE3A46-4FF5-45EA-8806-1733BC841505}" dt="2024-07-29T17:21:20.978" v="39" actId="20577"/>
          <ac:spMkLst>
            <pc:docMk/>
            <pc:sldMk cId="2847153732" sldId="262"/>
            <ac:spMk id="19" creationId="{00000000-0000-0000-0000-000000000000}"/>
          </ac:spMkLst>
        </pc:spChg>
      </pc:sldChg>
      <pc:sldChg chg="modSp">
        <pc:chgData name="Lorène Lailler" userId="53fdc27f-db66-4a79-8d86-059e4de6c567" providerId="ADAL" clId="{02FE3A46-4FF5-45EA-8806-1733BC841505}" dt="2024-07-29T17:16:55.372" v="10" actId="20577"/>
        <pc:sldMkLst>
          <pc:docMk/>
          <pc:sldMk cId="2712508343" sldId="264"/>
        </pc:sldMkLst>
        <pc:spChg chg="mod">
          <ac:chgData name="Lorène Lailler" userId="53fdc27f-db66-4a79-8d86-059e4de6c567" providerId="ADAL" clId="{02FE3A46-4FF5-45EA-8806-1733BC841505}" dt="2024-07-29T17:16:55.372" v="10" actId="20577"/>
          <ac:spMkLst>
            <pc:docMk/>
            <pc:sldMk cId="2712508343" sldId="264"/>
            <ac:spMk id="17" creationId="{00000000-0000-0000-0000-000000000000}"/>
          </ac:spMkLst>
        </pc:spChg>
      </pc:sldChg>
    </pc:docChg>
  </pc:docChgLst>
  <pc:docChgLst>
    <pc:chgData name="Lorène Lailler" userId="53fdc27f-db66-4a79-8d86-059e4de6c567" providerId="ADAL" clId="{47024F4B-AFE9-4BB4-BF72-DDA8EE251DF9}"/>
    <pc:docChg chg="modSld">
      <pc:chgData name="Lorène Lailler" userId="53fdc27f-db66-4a79-8d86-059e4de6c567" providerId="ADAL" clId="{47024F4B-AFE9-4BB4-BF72-DDA8EE251DF9}" dt="2024-09-03T14:22:14.444" v="168" actId="20577"/>
      <pc:docMkLst>
        <pc:docMk/>
      </pc:docMkLst>
      <pc:sldChg chg="modSp">
        <pc:chgData name="Lorène Lailler" userId="53fdc27f-db66-4a79-8d86-059e4de6c567" providerId="ADAL" clId="{47024F4B-AFE9-4BB4-BF72-DDA8EE251DF9}" dt="2024-09-03T14:22:14.444" v="168" actId="20577"/>
        <pc:sldMkLst>
          <pc:docMk/>
          <pc:sldMk cId="1150401811" sldId="260"/>
        </pc:sldMkLst>
        <pc:spChg chg="mod">
          <ac:chgData name="Lorène Lailler" userId="53fdc27f-db66-4a79-8d86-059e4de6c567" providerId="ADAL" clId="{47024F4B-AFE9-4BB4-BF72-DDA8EE251DF9}" dt="2024-09-03T14:22:14.444" v="168" actId="20577"/>
          <ac:spMkLst>
            <pc:docMk/>
            <pc:sldMk cId="1150401811" sldId="260"/>
            <ac:spMk id="16" creationId="{00000000-0000-0000-0000-000000000000}"/>
          </ac:spMkLst>
        </pc:spChg>
      </pc:sldChg>
      <pc:sldChg chg="modSp">
        <pc:chgData name="Lorène Lailler" userId="53fdc27f-db66-4a79-8d86-059e4de6c567" providerId="ADAL" clId="{47024F4B-AFE9-4BB4-BF72-DDA8EE251DF9}" dt="2024-08-29T15:18:52.375" v="138" actId="6549"/>
        <pc:sldMkLst>
          <pc:docMk/>
          <pc:sldMk cId="2847153732" sldId="262"/>
        </pc:sldMkLst>
        <pc:spChg chg="mod">
          <ac:chgData name="Lorène Lailler" userId="53fdc27f-db66-4a79-8d86-059e4de6c567" providerId="ADAL" clId="{47024F4B-AFE9-4BB4-BF72-DDA8EE251DF9}" dt="2024-08-29T15:18:52.375" v="138" actId="6549"/>
          <ac:spMkLst>
            <pc:docMk/>
            <pc:sldMk cId="2847153732" sldId="262"/>
            <ac:spMk id="18" creationId="{64538126-2965-4ADE-AF14-A9FB88465499}"/>
          </ac:spMkLst>
        </pc:spChg>
      </pc:sldChg>
      <pc:sldChg chg="modSp mod">
        <pc:chgData name="Lorène Lailler" userId="53fdc27f-db66-4a79-8d86-059e4de6c567" providerId="ADAL" clId="{47024F4B-AFE9-4BB4-BF72-DDA8EE251DF9}" dt="2024-08-29T15:17:27.490" v="130" actId="20577"/>
        <pc:sldMkLst>
          <pc:docMk/>
          <pc:sldMk cId="2712508343" sldId="264"/>
        </pc:sldMkLst>
        <pc:spChg chg="mod">
          <ac:chgData name="Lorène Lailler" userId="53fdc27f-db66-4a79-8d86-059e4de6c567" providerId="ADAL" clId="{47024F4B-AFE9-4BB4-BF72-DDA8EE251DF9}" dt="2024-08-29T15:16:52.918" v="104" actId="1036"/>
          <ac:spMkLst>
            <pc:docMk/>
            <pc:sldMk cId="2712508343" sldId="264"/>
            <ac:spMk id="5" creationId="{00000000-0000-0000-0000-000000000000}"/>
          </ac:spMkLst>
        </pc:spChg>
        <pc:spChg chg="mod">
          <ac:chgData name="Lorène Lailler" userId="53fdc27f-db66-4a79-8d86-059e4de6c567" providerId="ADAL" clId="{47024F4B-AFE9-4BB4-BF72-DDA8EE251DF9}" dt="2024-08-29T15:16:52.918" v="104" actId="1036"/>
          <ac:spMkLst>
            <pc:docMk/>
            <pc:sldMk cId="2712508343" sldId="264"/>
            <ac:spMk id="7" creationId="{00000000-0000-0000-0000-000000000000}"/>
          </ac:spMkLst>
        </pc:spChg>
        <pc:spChg chg="mod">
          <ac:chgData name="Lorène Lailler" userId="53fdc27f-db66-4a79-8d86-059e4de6c567" providerId="ADAL" clId="{47024F4B-AFE9-4BB4-BF72-DDA8EE251DF9}" dt="2024-08-29T15:16:59.561" v="116" actId="1036"/>
          <ac:spMkLst>
            <pc:docMk/>
            <pc:sldMk cId="2712508343" sldId="264"/>
            <ac:spMk id="14" creationId="{00000000-0000-0000-0000-000000000000}"/>
          </ac:spMkLst>
        </pc:spChg>
        <pc:spChg chg="mod">
          <ac:chgData name="Lorène Lailler" userId="53fdc27f-db66-4a79-8d86-059e4de6c567" providerId="ADAL" clId="{47024F4B-AFE9-4BB4-BF72-DDA8EE251DF9}" dt="2024-08-29T15:17:09.096" v="120" actId="1035"/>
          <ac:spMkLst>
            <pc:docMk/>
            <pc:sldMk cId="2712508343" sldId="264"/>
            <ac:spMk id="15" creationId="{00000000-0000-0000-0000-000000000000}"/>
          </ac:spMkLst>
        </pc:spChg>
        <pc:spChg chg="mod">
          <ac:chgData name="Lorène Lailler" userId="53fdc27f-db66-4a79-8d86-059e4de6c567" providerId="ADAL" clId="{47024F4B-AFE9-4BB4-BF72-DDA8EE251DF9}" dt="2024-08-29T15:17:27.490" v="130" actId="20577"/>
          <ac:spMkLst>
            <pc:docMk/>
            <pc:sldMk cId="2712508343" sldId="264"/>
            <ac:spMk id="17" creationId="{00000000-0000-0000-0000-000000000000}"/>
          </ac:spMkLst>
        </pc:spChg>
      </pc:sldChg>
      <pc:sldChg chg="modSp">
        <pc:chgData name="Lorène Lailler" userId="53fdc27f-db66-4a79-8d86-059e4de6c567" providerId="ADAL" clId="{47024F4B-AFE9-4BB4-BF72-DDA8EE251DF9}" dt="2024-08-29T14:43:38.379" v="0" actId="6549"/>
        <pc:sldMkLst>
          <pc:docMk/>
          <pc:sldMk cId="1892584848" sldId="266"/>
        </pc:sldMkLst>
        <pc:spChg chg="mod">
          <ac:chgData name="Lorène Lailler" userId="53fdc27f-db66-4a79-8d86-059e4de6c567" providerId="ADAL" clId="{47024F4B-AFE9-4BB4-BF72-DDA8EE251DF9}" dt="2024-08-29T14:43:38.379" v="0" actId="6549"/>
          <ac:spMkLst>
            <pc:docMk/>
            <pc:sldMk cId="1892584848" sldId="266"/>
            <ac:spMk id="8" creationId="{00000000-0000-0000-0000-000000000000}"/>
          </ac:spMkLst>
        </pc:spChg>
      </pc:sldChg>
      <pc:sldChg chg="modSp mod">
        <pc:chgData name="Lorène Lailler" userId="53fdc27f-db66-4a79-8d86-059e4de6c567" providerId="ADAL" clId="{47024F4B-AFE9-4BB4-BF72-DDA8EE251DF9}" dt="2024-08-29T15:01:59.301" v="3" actId="1036"/>
        <pc:sldMkLst>
          <pc:docMk/>
          <pc:sldMk cId="1205299295" sldId="272"/>
        </pc:sldMkLst>
        <pc:spChg chg="mod">
          <ac:chgData name="Lorène Lailler" userId="53fdc27f-db66-4a79-8d86-059e4de6c567" providerId="ADAL" clId="{47024F4B-AFE9-4BB4-BF72-DDA8EE251DF9}" dt="2024-08-29T15:01:59.301" v="3" actId="1036"/>
          <ac:spMkLst>
            <pc:docMk/>
            <pc:sldMk cId="1205299295" sldId="272"/>
            <ac:spMk id="16" creationId="{00000000-0000-0000-0000-000000000000}"/>
          </ac:spMkLst>
        </pc:spChg>
      </pc:sldChg>
    </pc:docChg>
  </pc:docChgLst>
  <pc:docChgLst>
    <pc:chgData name="Lorène Lailler" userId="53fdc27f-db66-4a79-8d86-059e4de6c567" providerId="ADAL" clId="{F326D0BE-0679-4282-BA13-6E6E340E6330}"/>
    <pc:docChg chg="modSld">
      <pc:chgData name="Lorène Lailler" userId="53fdc27f-db66-4a79-8d86-059e4de6c567" providerId="ADAL" clId="{F326D0BE-0679-4282-BA13-6E6E340E6330}" dt="2024-09-05T18:03:04.791" v="9" actId="6549"/>
      <pc:docMkLst>
        <pc:docMk/>
      </pc:docMkLst>
      <pc:sldChg chg="modSp">
        <pc:chgData name="Lorène Lailler" userId="53fdc27f-db66-4a79-8d86-059e4de6c567" providerId="ADAL" clId="{F326D0BE-0679-4282-BA13-6E6E340E6330}" dt="2024-09-05T18:03:04.791" v="9" actId="6549"/>
        <pc:sldMkLst>
          <pc:docMk/>
          <pc:sldMk cId="1150401811" sldId="260"/>
        </pc:sldMkLst>
        <pc:spChg chg="mod">
          <ac:chgData name="Lorène Lailler" userId="53fdc27f-db66-4a79-8d86-059e4de6c567" providerId="ADAL" clId="{F326D0BE-0679-4282-BA13-6E6E340E6330}" dt="2024-09-05T18:03:04.791" v="9" actId="6549"/>
          <ac:spMkLst>
            <pc:docMk/>
            <pc:sldMk cId="1150401811" sldId="260"/>
            <ac:spMk id="16" creationId="{00000000-0000-0000-0000-000000000000}"/>
          </ac:spMkLst>
        </pc:spChg>
      </pc:sldChg>
    </pc:docChg>
  </pc:docChgLst>
  <pc:docChgLst>
    <pc:chgData name="Lorène Lailler" userId="53fdc27f-db66-4a79-8d86-059e4de6c567" providerId="ADAL" clId="{9A5E5909-9833-4098-88CE-E6BDF545966E}"/>
    <pc:docChg chg="modSld">
      <pc:chgData name="Lorène Lailler" userId="53fdc27f-db66-4a79-8d86-059e4de6c567" providerId="ADAL" clId="{9A5E5909-9833-4098-88CE-E6BDF545966E}" dt="2024-08-22T19:54:14.705" v="52" actId="6549"/>
      <pc:docMkLst>
        <pc:docMk/>
      </pc:docMkLst>
      <pc:sldChg chg="modNotesTx">
        <pc:chgData name="Lorène Lailler" userId="53fdc27f-db66-4a79-8d86-059e4de6c567" providerId="ADAL" clId="{9A5E5909-9833-4098-88CE-E6BDF545966E}" dt="2024-08-22T19:51:09.523" v="16"/>
        <pc:sldMkLst>
          <pc:docMk/>
          <pc:sldMk cId="1150401811" sldId="260"/>
        </pc:sldMkLst>
      </pc:sldChg>
      <pc:sldChg chg="modNotesTx">
        <pc:chgData name="Lorène Lailler" userId="53fdc27f-db66-4a79-8d86-059e4de6c567" providerId="ADAL" clId="{9A5E5909-9833-4098-88CE-E6BDF545966E}" dt="2024-08-22T19:50:10.300" v="3" actId="20577"/>
        <pc:sldMkLst>
          <pc:docMk/>
          <pc:sldMk cId="2847153732" sldId="262"/>
        </pc:sldMkLst>
      </pc:sldChg>
      <pc:sldChg chg="modNotesTx">
        <pc:chgData name="Lorène Lailler" userId="53fdc27f-db66-4a79-8d86-059e4de6c567" providerId="ADAL" clId="{9A5E5909-9833-4098-88CE-E6BDF545966E}" dt="2024-08-22T19:51:03.722" v="14" actId="20577"/>
        <pc:sldMkLst>
          <pc:docMk/>
          <pc:sldMk cId="2712508343" sldId="264"/>
        </pc:sldMkLst>
      </pc:sldChg>
      <pc:sldChg chg="modNotesTx">
        <pc:chgData name="Lorène Lailler" userId="53fdc27f-db66-4a79-8d86-059e4de6c567" providerId="ADAL" clId="{9A5E5909-9833-4098-88CE-E6BDF545966E}" dt="2024-08-22T19:54:14.705" v="52" actId="6549"/>
        <pc:sldMkLst>
          <pc:docMk/>
          <pc:sldMk cId="2990052336" sldId="265"/>
        </pc:sldMkLst>
      </pc:sldChg>
    </pc:docChg>
  </pc:docChgLst>
  <pc:docChgLst>
    <pc:chgData name="Lorène Lailler" userId="53fdc27f-db66-4a79-8d86-059e4de6c567" providerId="ADAL" clId="{1E48E411-A488-4198-AB06-1A44406FBA9E}"/>
    <pc:docChg chg="undo redo custSel addSld modSld sldOrd">
      <pc:chgData name="Lorène Lailler" userId="53fdc27f-db66-4a79-8d86-059e4de6c567" providerId="ADAL" clId="{1E48E411-A488-4198-AB06-1A44406FBA9E}" dt="2024-05-22T15:09:21.865" v="5074"/>
      <pc:docMkLst>
        <pc:docMk/>
      </pc:docMkLst>
      <pc:sldChg chg="modSp">
        <pc:chgData name="Lorène Lailler" userId="53fdc27f-db66-4a79-8d86-059e4de6c567" providerId="ADAL" clId="{1E48E411-A488-4198-AB06-1A44406FBA9E}" dt="2024-05-21T14:52:04.273" v="4" actId="5793"/>
        <pc:sldMkLst>
          <pc:docMk/>
          <pc:sldMk cId="2252548694" sldId="256"/>
        </pc:sldMkLst>
        <pc:spChg chg="mod">
          <ac:chgData name="Lorène Lailler" userId="53fdc27f-db66-4a79-8d86-059e4de6c567" providerId="ADAL" clId="{1E48E411-A488-4198-AB06-1A44406FBA9E}" dt="2024-05-21T14:52:04.273" v="4" actId="5793"/>
          <ac:spMkLst>
            <pc:docMk/>
            <pc:sldMk cId="2252548694" sldId="256"/>
            <ac:spMk id="3" creationId="{00000000-0000-0000-0000-000000000000}"/>
          </ac:spMkLst>
        </pc:spChg>
      </pc:sldChg>
      <pc:sldChg chg="modSp">
        <pc:chgData name="Lorène Lailler" userId="53fdc27f-db66-4a79-8d86-059e4de6c567" providerId="ADAL" clId="{1E48E411-A488-4198-AB06-1A44406FBA9E}" dt="2024-05-21T14:56:28.059" v="90" actId="20577"/>
        <pc:sldMkLst>
          <pc:docMk/>
          <pc:sldMk cId="28965450" sldId="257"/>
        </pc:sldMkLst>
        <pc:spChg chg="mod">
          <ac:chgData name="Lorène Lailler" userId="53fdc27f-db66-4a79-8d86-059e4de6c567" providerId="ADAL" clId="{1E48E411-A488-4198-AB06-1A44406FBA9E}" dt="2024-05-21T14:54:14.823" v="40" actId="20577"/>
          <ac:spMkLst>
            <pc:docMk/>
            <pc:sldMk cId="28965450" sldId="257"/>
            <ac:spMk id="31" creationId="{FFEDFB73-4ED7-4D5E-84DD-5D4AD898BB9C}"/>
          </ac:spMkLst>
        </pc:spChg>
        <pc:spChg chg="mod">
          <ac:chgData name="Lorène Lailler" userId="53fdc27f-db66-4a79-8d86-059e4de6c567" providerId="ADAL" clId="{1E48E411-A488-4198-AB06-1A44406FBA9E}" dt="2024-05-21T14:56:28.059" v="90" actId="20577"/>
          <ac:spMkLst>
            <pc:docMk/>
            <pc:sldMk cId="28965450" sldId="257"/>
            <ac:spMk id="34" creationId="{954DE800-0F4C-4859-AD11-BB73FE47CE06}"/>
          </ac:spMkLst>
        </pc:spChg>
        <pc:spChg chg="mod">
          <ac:chgData name="Lorène Lailler" userId="53fdc27f-db66-4a79-8d86-059e4de6c567" providerId="ADAL" clId="{1E48E411-A488-4198-AB06-1A44406FBA9E}" dt="2024-05-21T14:52:15.102" v="8" actId="20577"/>
          <ac:spMkLst>
            <pc:docMk/>
            <pc:sldMk cId="28965450" sldId="257"/>
            <ac:spMk id="36" creationId="{D3213D06-2863-41E4-9471-D3D78C914CCE}"/>
          </ac:spMkLst>
        </pc:spChg>
      </pc:sldChg>
      <pc:sldChg chg="addSp delSp modSp delAnim modAnim">
        <pc:chgData name="Lorène Lailler" userId="53fdc27f-db66-4a79-8d86-059e4de6c567" providerId="ADAL" clId="{1E48E411-A488-4198-AB06-1A44406FBA9E}" dt="2024-05-22T15:09:21.865" v="5074"/>
        <pc:sldMkLst>
          <pc:docMk/>
          <pc:sldMk cId="971126151" sldId="259"/>
        </pc:sldMkLst>
        <pc:spChg chg="mod">
          <ac:chgData name="Lorène Lailler" userId="53fdc27f-db66-4a79-8d86-059e4de6c567" providerId="ADAL" clId="{1E48E411-A488-4198-AB06-1A44406FBA9E}" dt="2024-05-22T15:08:01.563" v="5060" actId="1035"/>
          <ac:spMkLst>
            <pc:docMk/>
            <pc:sldMk cId="971126151" sldId="259"/>
            <ac:spMk id="8" creationId="{00000000-0000-0000-0000-000000000000}"/>
          </ac:spMkLst>
        </pc:spChg>
        <pc:spChg chg="mod">
          <ac:chgData name="Lorène Lailler" userId="53fdc27f-db66-4a79-8d86-059e4de6c567" providerId="ADAL" clId="{1E48E411-A488-4198-AB06-1A44406FBA9E}" dt="2024-05-21T15:16:41.418" v="676" actId="1036"/>
          <ac:spMkLst>
            <pc:docMk/>
            <pc:sldMk cId="971126151" sldId="259"/>
            <ac:spMk id="9" creationId="{00000000-0000-0000-0000-000000000000}"/>
          </ac:spMkLst>
        </pc:spChg>
        <pc:spChg chg="mod">
          <ac:chgData name="Lorène Lailler" userId="53fdc27f-db66-4a79-8d86-059e4de6c567" providerId="ADAL" clId="{1E48E411-A488-4198-AB06-1A44406FBA9E}" dt="2024-05-21T15:17:03.636" v="677"/>
          <ac:spMkLst>
            <pc:docMk/>
            <pc:sldMk cId="971126151" sldId="259"/>
            <ac:spMk id="10" creationId="{00000000-0000-0000-0000-000000000000}"/>
          </ac:spMkLst>
        </pc:spChg>
        <pc:spChg chg="del mod">
          <ac:chgData name="Lorène Lailler" userId="53fdc27f-db66-4a79-8d86-059e4de6c567" providerId="ADAL" clId="{1E48E411-A488-4198-AB06-1A44406FBA9E}" dt="2024-05-21T15:15:28.186" v="660" actId="478"/>
          <ac:spMkLst>
            <pc:docMk/>
            <pc:sldMk cId="971126151" sldId="259"/>
            <ac:spMk id="13" creationId="{00000000-0000-0000-0000-000000000000}"/>
          </ac:spMkLst>
        </pc:spChg>
        <pc:spChg chg="del mod topLvl">
          <ac:chgData name="Lorène Lailler" userId="53fdc27f-db66-4a79-8d86-059e4de6c567" providerId="ADAL" clId="{1E48E411-A488-4198-AB06-1A44406FBA9E}" dt="2024-05-21T15:15:02.150" v="658" actId="478"/>
          <ac:spMkLst>
            <pc:docMk/>
            <pc:sldMk cId="971126151" sldId="259"/>
            <ac:spMk id="16" creationId="{00000000-0000-0000-0000-000000000000}"/>
          </ac:spMkLst>
        </pc:spChg>
        <pc:spChg chg="del mod topLvl">
          <ac:chgData name="Lorène Lailler" userId="53fdc27f-db66-4a79-8d86-059e4de6c567" providerId="ADAL" clId="{1E48E411-A488-4198-AB06-1A44406FBA9E}" dt="2024-05-21T15:15:05.411" v="659" actId="478"/>
          <ac:spMkLst>
            <pc:docMk/>
            <pc:sldMk cId="971126151" sldId="259"/>
            <ac:spMk id="19" creationId="{00000000-0000-0000-0000-000000000000}"/>
          </ac:spMkLst>
        </pc:spChg>
        <pc:spChg chg="del mod topLvl">
          <ac:chgData name="Lorène Lailler" userId="53fdc27f-db66-4a79-8d86-059e4de6c567" providerId="ADAL" clId="{1E48E411-A488-4198-AB06-1A44406FBA9E}" dt="2024-05-21T15:14:55.796" v="657" actId="478"/>
          <ac:spMkLst>
            <pc:docMk/>
            <pc:sldMk cId="971126151" sldId="259"/>
            <ac:spMk id="22" creationId="{00000000-0000-0000-0000-000000000000}"/>
          </ac:spMkLst>
        </pc:spChg>
        <pc:spChg chg="del mod topLvl">
          <ac:chgData name="Lorène Lailler" userId="53fdc27f-db66-4a79-8d86-059e4de6c567" providerId="ADAL" clId="{1E48E411-A488-4198-AB06-1A44406FBA9E}" dt="2024-05-21T15:15:05.411" v="659" actId="478"/>
          <ac:spMkLst>
            <pc:docMk/>
            <pc:sldMk cId="971126151" sldId="259"/>
            <ac:spMk id="25" creationId="{00000000-0000-0000-0000-000000000000}"/>
          </ac:spMkLst>
        </pc:spChg>
        <pc:spChg chg="mod">
          <ac:chgData name="Lorène Lailler" userId="53fdc27f-db66-4a79-8d86-059e4de6c567" providerId="ADAL" clId="{1E48E411-A488-4198-AB06-1A44406FBA9E}" dt="2024-05-21T15:16:41.418" v="676" actId="1036"/>
          <ac:spMkLst>
            <pc:docMk/>
            <pc:sldMk cId="971126151" sldId="259"/>
            <ac:spMk id="26" creationId="{00000000-0000-0000-0000-000000000000}"/>
          </ac:spMkLst>
        </pc:spChg>
        <pc:spChg chg="mod topLvl">
          <ac:chgData name="Lorène Lailler" userId="53fdc27f-db66-4a79-8d86-059e4de6c567" providerId="ADAL" clId="{1E48E411-A488-4198-AB06-1A44406FBA9E}" dt="2024-05-22T15:08:31.459" v="5063" actId="164"/>
          <ac:spMkLst>
            <pc:docMk/>
            <pc:sldMk cId="971126151" sldId="259"/>
            <ac:spMk id="27" creationId="{00000000-0000-0000-0000-000000000000}"/>
          </ac:spMkLst>
        </pc:spChg>
        <pc:spChg chg="del mod topLvl">
          <ac:chgData name="Lorène Lailler" userId="53fdc27f-db66-4a79-8d86-059e4de6c567" providerId="ADAL" clId="{1E48E411-A488-4198-AB06-1A44406FBA9E}" dt="2024-05-21T15:15:05.411" v="659" actId="478"/>
          <ac:spMkLst>
            <pc:docMk/>
            <pc:sldMk cId="971126151" sldId="259"/>
            <ac:spMk id="29" creationId="{00000000-0000-0000-0000-000000000000}"/>
          </ac:spMkLst>
        </pc:spChg>
        <pc:spChg chg="mod topLvl">
          <ac:chgData name="Lorène Lailler" userId="53fdc27f-db66-4a79-8d86-059e4de6c567" providerId="ADAL" clId="{1E48E411-A488-4198-AB06-1A44406FBA9E}" dt="2024-05-21T15:12:44.997" v="587" actId="165"/>
          <ac:spMkLst>
            <pc:docMk/>
            <pc:sldMk cId="971126151" sldId="259"/>
            <ac:spMk id="30" creationId="{00000000-0000-0000-0000-000000000000}"/>
          </ac:spMkLst>
        </pc:spChg>
        <pc:spChg chg="del mod topLvl">
          <ac:chgData name="Lorène Lailler" userId="53fdc27f-db66-4a79-8d86-059e4de6c567" providerId="ADAL" clId="{1E48E411-A488-4198-AB06-1A44406FBA9E}" dt="2024-05-21T15:15:05.411" v="659" actId="478"/>
          <ac:spMkLst>
            <pc:docMk/>
            <pc:sldMk cId="971126151" sldId="259"/>
            <ac:spMk id="32" creationId="{00000000-0000-0000-0000-000000000000}"/>
          </ac:spMkLst>
        </pc:spChg>
        <pc:spChg chg="del mod topLvl">
          <ac:chgData name="Lorène Lailler" userId="53fdc27f-db66-4a79-8d86-059e4de6c567" providerId="ADAL" clId="{1E48E411-A488-4198-AB06-1A44406FBA9E}" dt="2024-05-21T15:14:44.019" v="652" actId="478"/>
          <ac:spMkLst>
            <pc:docMk/>
            <pc:sldMk cId="971126151" sldId="259"/>
            <ac:spMk id="33" creationId="{00000000-0000-0000-0000-000000000000}"/>
          </ac:spMkLst>
        </pc:spChg>
        <pc:spChg chg="del mod topLvl">
          <ac:chgData name="Lorène Lailler" userId="53fdc27f-db66-4a79-8d86-059e4de6c567" providerId="ADAL" clId="{1E48E411-A488-4198-AB06-1A44406FBA9E}" dt="2024-05-21T15:14:48.261" v="654" actId="478"/>
          <ac:spMkLst>
            <pc:docMk/>
            <pc:sldMk cId="971126151" sldId="259"/>
            <ac:spMk id="35" creationId="{00000000-0000-0000-0000-000000000000}"/>
          </ac:spMkLst>
        </pc:spChg>
        <pc:spChg chg="del mod topLvl">
          <ac:chgData name="Lorène Lailler" userId="53fdc27f-db66-4a79-8d86-059e4de6c567" providerId="ADAL" clId="{1E48E411-A488-4198-AB06-1A44406FBA9E}" dt="2024-05-21T15:14:45.206" v="653" actId="478"/>
          <ac:spMkLst>
            <pc:docMk/>
            <pc:sldMk cId="971126151" sldId="259"/>
            <ac:spMk id="37" creationId="{00000000-0000-0000-0000-000000000000}"/>
          </ac:spMkLst>
        </pc:spChg>
        <pc:spChg chg="del mod topLvl">
          <ac:chgData name="Lorène Lailler" userId="53fdc27f-db66-4a79-8d86-059e4de6c567" providerId="ADAL" clId="{1E48E411-A488-4198-AB06-1A44406FBA9E}" dt="2024-05-21T15:14:55.796" v="657" actId="478"/>
          <ac:spMkLst>
            <pc:docMk/>
            <pc:sldMk cId="971126151" sldId="259"/>
            <ac:spMk id="38" creationId="{00000000-0000-0000-0000-000000000000}"/>
          </ac:spMkLst>
        </pc:spChg>
        <pc:spChg chg="del mod topLvl">
          <ac:chgData name="Lorène Lailler" userId="53fdc27f-db66-4a79-8d86-059e4de6c567" providerId="ADAL" clId="{1E48E411-A488-4198-AB06-1A44406FBA9E}" dt="2024-05-21T15:14:48.994" v="655" actId="478"/>
          <ac:spMkLst>
            <pc:docMk/>
            <pc:sldMk cId="971126151" sldId="259"/>
            <ac:spMk id="40" creationId="{00000000-0000-0000-0000-000000000000}"/>
          </ac:spMkLst>
        </pc:spChg>
        <pc:grpChg chg="add mod">
          <ac:chgData name="Lorène Lailler" userId="53fdc27f-db66-4a79-8d86-059e4de6c567" providerId="ADAL" clId="{1E48E411-A488-4198-AB06-1A44406FBA9E}" dt="2024-05-22T15:07:42.556" v="5009" actId="167"/>
          <ac:grpSpMkLst>
            <pc:docMk/>
            <pc:sldMk cId="971126151" sldId="259"/>
            <ac:grpSpMk id="3" creationId="{4F3D5CBA-1AC0-488B-8843-C1A011C711EA}"/>
          </ac:grpSpMkLst>
        </pc:grpChg>
        <pc:grpChg chg="mod topLvl">
          <ac:chgData name="Lorène Lailler" userId="53fdc27f-db66-4a79-8d86-059e4de6c567" providerId="ADAL" clId="{1E48E411-A488-4198-AB06-1A44406FBA9E}" dt="2024-05-22T15:08:31.459" v="5063" actId="164"/>
          <ac:grpSpMkLst>
            <pc:docMk/>
            <pc:sldMk cId="971126151" sldId="259"/>
            <ac:grpSpMk id="5" creationId="{00000000-0000-0000-0000-000000000000}"/>
          </ac:grpSpMkLst>
        </pc:grpChg>
        <pc:grpChg chg="del mod">
          <ac:chgData name="Lorène Lailler" userId="53fdc27f-db66-4a79-8d86-059e4de6c567" providerId="ADAL" clId="{1E48E411-A488-4198-AB06-1A44406FBA9E}" dt="2024-05-22T15:08:13.406" v="5061" actId="165"/>
          <ac:grpSpMkLst>
            <pc:docMk/>
            <pc:sldMk cId="971126151" sldId="259"/>
            <ac:grpSpMk id="28" creationId="{00000000-0000-0000-0000-000000000000}"/>
          </ac:grpSpMkLst>
        </pc:grpChg>
        <pc:grpChg chg="del mod">
          <ac:chgData name="Lorène Lailler" userId="53fdc27f-db66-4a79-8d86-059e4de6c567" providerId="ADAL" clId="{1E48E411-A488-4198-AB06-1A44406FBA9E}" dt="2024-05-21T15:13:39.318" v="647" actId="165"/>
          <ac:grpSpMkLst>
            <pc:docMk/>
            <pc:sldMk cId="971126151" sldId="259"/>
            <ac:grpSpMk id="34" creationId="{00000000-0000-0000-0000-000000000000}"/>
          </ac:grpSpMkLst>
        </pc:grpChg>
        <pc:grpChg chg="del mod">
          <ac:chgData name="Lorène Lailler" userId="53fdc27f-db66-4a79-8d86-059e4de6c567" providerId="ADAL" clId="{1E48E411-A488-4198-AB06-1A44406FBA9E}" dt="2024-05-21T15:12:26.796" v="548" actId="165"/>
          <ac:grpSpMkLst>
            <pc:docMk/>
            <pc:sldMk cId="971126151" sldId="259"/>
            <ac:grpSpMk id="36" creationId="{00000000-0000-0000-0000-000000000000}"/>
          </ac:grpSpMkLst>
        </pc:grpChg>
        <pc:grpChg chg="del">
          <ac:chgData name="Lorène Lailler" userId="53fdc27f-db66-4a79-8d86-059e4de6c567" providerId="ADAL" clId="{1E48E411-A488-4198-AB06-1A44406FBA9E}" dt="2024-05-21T15:14:54.245" v="656" actId="165"/>
          <ac:grpSpMkLst>
            <pc:docMk/>
            <pc:sldMk cId="971126151" sldId="259"/>
            <ac:grpSpMk id="39" creationId="{00000000-0000-0000-0000-000000000000}"/>
          </ac:grpSpMkLst>
        </pc:grpChg>
        <pc:grpChg chg="del">
          <ac:chgData name="Lorène Lailler" userId="53fdc27f-db66-4a79-8d86-059e4de6c567" providerId="ADAL" clId="{1E48E411-A488-4198-AB06-1A44406FBA9E}" dt="2024-05-21T15:13:31.612" v="646" actId="165"/>
          <ac:grpSpMkLst>
            <pc:docMk/>
            <pc:sldMk cId="971126151" sldId="259"/>
            <ac:grpSpMk id="41" creationId="{00000000-0000-0000-0000-000000000000}"/>
          </ac:grpSpMkLst>
        </pc:grpChg>
        <pc:grpChg chg="del mod">
          <ac:chgData name="Lorène Lailler" userId="53fdc27f-db66-4a79-8d86-059e4de6c567" providerId="ADAL" clId="{1E48E411-A488-4198-AB06-1A44406FBA9E}" dt="2024-05-21T15:12:44.997" v="587" actId="165"/>
          <ac:grpSpMkLst>
            <pc:docMk/>
            <pc:sldMk cId="971126151" sldId="259"/>
            <ac:grpSpMk id="42" creationId="{00000000-0000-0000-0000-000000000000}"/>
          </ac:grpSpMkLst>
        </pc:grpChg>
        <pc:grpChg chg="add mod">
          <ac:chgData name="Lorène Lailler" userId="53fdc27f-db66-4a79-8d86-059e4de6c567" providerId="ADAL" clId="{1E48E411-A488-4198-AB06-1A44406FBA9E}" dt="2024-05-22T15:08:31.459" v="5063" actId="164"/>
          <ac:grpSpMkLst>
            <pc:docMk/>
            <pc:sldMk cId="971126151" sldId="259"/>
            <ac:grpSpMk id="1024" creationId="{CB50889C-1976-4476-A38D-CBB7436D908E}"/>
          </ac:grpSpMkLst>
        </pc:grpChg>
        <pc:picChg chg="del">
          <ac:chgData name="Lorène Lailler" userId="53fdc27f-db66-4a79-8d86-059e4de6c567" providerId="ADAL" clId="{1E48E411-A488-4198-AB06-1A44406FBA9E}" dt="2024-05-22T15:07:18.808" v="5006" actId="478"/>
          <ac:picMkLst>
            <pc:docMk/>
            <pc:sldMk cId="971126151" sldId="259"/>
            <ac:picMk id="4" creationId="{00000000-0000-0000-0000-000000000000}"/>
          </ac:picMkLst>
        </pc:picChg>
        <pc:picChg chg="del mod ord">
          <ac:chgData name="Lorène Lailler" userId="53fdc27f-db66-4a79-8d86-059e4de6c567" providerId="ADAL" clId="{1E48E411-A488-4198-AB06-1A44406FBA9E}" dt="2024-05-21T15:14:37.603" v="651" actId="478"/>
          <ac:picMkLst>
            <pc:docMk/>
            <pc:sldMk cId="971126151" sldId="259"/>
            <ac:picMk id="31" creationId="{00000000-0000-0000-0000-000000000000}"/>
          </ac:picMkLst>
        </pc:picChg>
      </pc:sldChg>
      <pc:sldChg chg="modSp modNotesTx">
        <pc:chgData name="Lorène Lailler" userId="53fdc27f-db66-4a79-8d86-059e4de6c567" providerId="ADAL" clId="{1E48E411-A488-4198-AB06-1A44406FBA9E}" dt="2024-05-21T18:36:26.161" v="4948" actId="6549"/>
        <pc:sldMkLst>
          <pc:docMk/>
          <pc:sldMk cId="1150401811" sldId="260"/>
        </pc:sldMkLst>
        <pc:spChg chg="mod">
          <ac:chgData name="Lorène Lailler" userId="53fdc27f-db66-4a79-8d86-059e4de6c567" providerId="ADAL" clId="{1E48E411-A488-4198-AB06-1A44406FBA9E}" dt="2024-05-21T15:35:45.191" v="888" actId="20577"/>
          <ac:spMkLst>
            <pc:docMk/>
            <pc:sldMk cId="1150401811" sldId="260"/>
            <ac:spMk id="2" creationId="{00000000-0000-0000-0000-000000000000}"/>
          </ac:spMkLst>
        </pc:spChg>
        <pc:spChg chg="mod">
          <ac:chgData name="Lorène Lailler" userId="53fdc27f-db66-4a79-8d86-059e4de6c567" providerId="ADAL" clId="{1E48E411-A488-4198-AB06-1A44406FBA9E}" dt="2024-05-21T16:26:01.616" v="1402" actId="1037"/>
          <ac:spMkLst>
            <pc:docMk/>
            <pc:sldMk cId="1150401811" sldId="260"/>
            <ac:spMk id="5" creationId="{00000000-0000-0000-0000-000000000000}"/>
          </ac:spMkLst>
        </pc:spChg>
        <pc:spChg chg="mod">
          <ac:chgData name="Lorène Lailler" userId="53fdc27f-db66-4a79-8d86-059e4de6c567" providerId="ADAL" clId="{1E48E411-A488-4198-AB06-1A44406FBA9E}" dt="2024-05-21T16:43:32.491" v="2303" actId="20577"/>
          <ac:spMkLst>
            <pc:docMk/>
            <pc:sldMk cId="1150401811" sldId="260"/>
            <ac:spMk id="6" creationId="{00000000-0000-0000-0000-000000000000}"/>
          </ac:spMkLst>
        </pc:spChg>
        <pc:spChg chg="mod">
          <ac:chgData name="Lorène Lailler" userId="53fdc27f-db66-4a79-8d86-059e4de6c567" providerId="ADAL" clId="{1E48E411-A488-4198-AB06-1A44406FBA9E}" dt="2024-05-21T16:26:01.616" v="1402" actId="1037"/>
          <ac:spMkLst>
            <pc:docMk/>
            <pc:sldMk cId="1150401811" sldId="260"/>
            <ac:spMk id="7" creationId="{00000000-0000-0000-0000-000000000000}"/>
          </ac:spMkLst>
        </pc:spChg>
        <pc:spChg chg="mod">
          <ac:chgData name="Lorène Lailler" userId="53fdc27f-db66-4a79-8d86-059e4de6c567" providerId="ADAL" clId="{1E48E411-A488-4198-AB06-1A44406FBA9E}" dt="2024-05-21T16:26:01.616" v="1402" actId="1037"/>
          <ac:spMkLst>
            <pc:docMk/>
            <pc:sldMk cId="1150401811" sldId="260"/>
            <ac:spMk id="8" creationId="{00000000-0000-0000-0000-000000000000}"/>
          </ac:spMkLst>
        </pc:spChg>
        <pc:spChg chg="mod">
          <ac:chgData name="Lorène Lailler" userId="53fdc27f-db66-4a79-8d86-059e4de6c567" providerId="ADAL" clId="{1E48E411-A488-4198-AB06-1A44406FBA9E}" dt="2024-05-21T16:26:01.616" v="1402" actId="1037"/>
          <ac:spMkLst>
            <pc:docMk/>
            <pc:sldMk cId="1150401811" sldId="260"/>
            <ac:spMk id="9" creationId="{00000000-0000-0000-0000-000000000000}"/>
          </ac:spMkLst>
        </pc:spChg>
        <pc:spChg chg="mod">
          <ac:chgData name="Lorène Lailler" userId="53fdc27f-db66-4a79-8d86-059e4de6c567" providerId="ADAL" clId="{1E48E411-A488-4198-AB06-1A44406FBA9E}" dt="2024-05-21T16:32:11.776" v="1689" actId="6549"/>
          <ac:spMkLst>
            <pc:docMk/>
            <pc:sldMk cId="1150401811" sldId="260"/>
            <ac:spMk id="10" creationId="{00000000-0000-0000-0000-000000000000}"/>
          </ac:spMkLst>
        </pc:spChg>
        <pc:spChg chg="mod">
          <ac:chgData name="Lorène Lailler" userId="53fdc27f-db66-4a79-8d86-059e4de6c567" providerId="ADAL" clId="{1E48E411-A488-4198-AB06-1A44406FBA9E}" dt="2024-05-21T16:26:01.616" v="1402" actId="1037"/>
          <ac:spMkLst>
            <pc:docMk/>
            <pc:sldMk cId="1150401811" sldId="260"/>
            <ac:spMk id="11" creationId="{00000000-0000-0000-0000-000000000000}"/>
          </ac:spMkLst>
        </pc:spChg>
        <pc:spChg chg="mod">
          <ac:chgData name="Lorène Lailler" userId="53fdc27f-db66-4a79-8d86-059e4de6c567" providerId="ADAL" clId="{1E48E411-A488-4198-AB06-1A44406FBA9E}" dt="2024-05-21T16:26:01.616" v="1402" actId="1037"/>
          <ac:spMkLst>
            <pc:docMk/>
            <pc:sldMk cId="1150401811" sldId="260"/>
            <ac:spMk id="12" creationId="{00000000-0000-0000-0000-000000000000}"/>
          </ac:spMkLst>
        </pc:spChg>
        <pc:spChg chg="mod">
          <ac:chgData name="Lorène Lailler" userId="53fdc27f-db66-4a79-8d86-059e4de6c567" providerId="ADAL" clId="{1E48E411-A488-4198-AB06-1A44406FBA9E}" dt="2024-05-21T16:43:12.300" v="2278" actId="20577"/>
          <ac:spMkLst>
            <pc:docMk/>
            <pc:sldMk cId="1150401811" sldId="260"/>
            <ac:spMk id="14" creationId="{00000000-0000-0000-0000-000000000000}"/>
          </ac:spMkLst>
        </pc:spChg>
        <pc:spChg chg="mod">
          <ac:chgData name="Lorène Lailler" userId="53fdc27f-db66-4a79-8d86-059e4de6c567" providerId="ADAL" clId="{1E48E411-A488-4198-AB06-1A44406FBA9E}" dt="2024-05-21T16:26:01.616" v="1402" actId="1037"/>
          <ac:spMkLst>
            <pc:docMk/>
            <pc:sldMk cId="1150401811" sldId="260"/>
            <ac:spMk id="15" creationId="{00000000-0000-0000-0000-000000000000}"/>
          </ac:spMkLst>
        </pc:spChg>
        <pc:spChg chg="mod">
          <ac:chgData name="Lorène Lailler" userId="53fdc27f-db66-4a79-8d86-059e4de6c567" providerId="ADAL" clId="{1E48E411-A488-4198-AB06-1A44406FBA9E}" dt="2024-05-21T17:46:02.660" v="3366" actId="20577"/>
          <ac:spMkLst>
            <pc:docMk/>
            <pc:sldMk cId="1150401811" sldId="260"/>
            <ac:spMk id="16" creationId="{00000000-0000-0000-0000-000000000000}"/>
          </ac:spMkLst>
        </pc:spChg>
        <pc:spChg chg="mod">
          <ac:chgData name="Lorène Lailler" userId="53fdc27f-db66-4a79-8d86-059e4de6c567" providerId="ADAL" clId="{1E48E411-A488-4198-AB06-1A44406FBA9E}" dt="2024-05-21T16:26:01.616" v="1402" actId="1037"/>
          <ac:spMkLst>
            <pc:docMk/>
            <pc:sldMk cId="1150401811" sldId="260"/>
            <ac:spMk id="20" creationId="{00000000-0000-0000-0000-000000000000}"/>
          </ac:spMkLst>
        </pc:spChg>
        <pc:spChg chg="mod">
          <ac:chgData name="Lorène Lailler" userId="53fdc27f-db66-4a79-8d86-059e4de6c567" providerId="ADAL" clId="{1E48E411-A488-4198-AB06-1A44406FBA9E}" dt="2024-05-21T16:29:11.202" v="1608" actId="20577"/>
          <ac:spMkLst>
            <pc:docMk/>
            <pc:sldMk cId="1150401811" sldId="260"/>
            <ac:spMk id="21" creationId="{00000000-0000-0000-0000-000000000000}"/>
          </ac:spMkLst>
        </pc:spChg>
      </pc:sldChg>
      <pc:sldChg chg="delSp modSp">
        <pc:chgData name="Lorène Lailler" userId="53fdc27f-db66-4a79-8d86-059e4de6c567" providerId="ADAL" clId="{1E48E411-A488-4198-AB06-1A44406FBA9E}" dt="2024-05-22T14:32:17.957" v="5000" actId="1036"/>
        <pc:sldMkLst>
          <pc:docMk/>
          <pc:sldMk cId="2897771639" sldId="261"/>
        </pc:sldMkLst>
        <pc:spChg chg="mod">
          <ac:chgData name="Lorène Lailler" userId="53fdc27f-db66-4a79-8d86-059e4de6c567" providerId="ADAL" clId="{1E48E411-A488-4198-AB06-1A44406FBA9E}" dt="2024-05-22T14:32:14.187" v="4984" actId="1076"/>
          <ac:spMkLst>
            <pc:docMk/>
            <pc:sldMk cId="2897771639" sldId="261"/>
            <ac:spMk id="5" creationId="{00000000-0000-0000-0000-000000000000}"/>
          </ac:spMkLst>
        </pc:spChg>
        <pc:picChg chg="mod">
          <ac:chgData name="Lorène Lailler" userId="53fdc27f-db66-4a79-8d86-059e4de6c567" providerId="ADAL" clId="{1E48E411-A488-4198-AB06-1A44406FBA9E}" dt="2024-05-22T14:32:17.957" v="5000" actId="1036"/>
          <ac:picMkLst>
            <pc:docMk/>
            <pc:sldMk cId="2897771639" sldId="261"/>
            <ac:picMk id="2" creationId="{00000000-0000-0000-0000-000000000000}"/>
          </ac:picMkLst>
        </pc:picChg>
        <pc:picChg chg="mod">
          <ac:chgData name="Lorène Lailler" userId="53fdc27f-db66-4a79-8d86-059e4de6c567" providerId="ADAL" clId="{1E48E411-A488-4198-AB06-1A44406FBA9E}" dt="2024-05-22T14:32:17.957" v="5000" actId="1036"/>
          <ac:picMkLst>
            <pc:docMk/>
            <pc:sldMk cId="2897771639" sldId="261"/>
            <ac:picMk id="3" creationId="{00000000-0000-0000-0000-000000000000}"/>
          </ac:picMkLst>
        </pc:picChg>
        <pc:picChg chg="del">
          <ac:chgData name="Lorène Lailler" userId="53fdc27f-db66-4a79-8d86-059e4de6c567" providerId="ADAL" clId="{1E48E411-A488-4198-AB06-1A44406FBA9E}" dt="2024-05-21T18:28:43.325" v="4944" actId="478"/>
          <ac:picMkLst>
            <pc:docMk/>
            <pc:sldMk cId="2897771639" sldId="261"/>
            <ac:picMk id="4" creationId="{00000000-0000-0000-0000-000000000000}"/>
          </ac:picMkLst>
        </pc:picChg>
      </pc:sldChg>
      <pc:sldChg chg="addSp delSp modSp addAnim delAnim modAnim modNotesTx">
        <pc:chgData name="Lorène Lailler" userId="53fdc27f-db66-4a79-8d86-059e4de6c567" providerId="ADAL" clId="{1E48E411-A488-4198-AB06-1A44406FBA9E}" dt="2024-05-21T18:37:27.787" v="4958" actId="20577"/>
        <pc:sldMkLst>
          <pc:docMk/>
          <pc:sldMk cId="2847153732" sldId="262"/>
        </pc:sldMkLst>
        <pc:spChg chg="mod">
          <ac:chgData name="Lorène Lailler" userId="53fdc27f-db66-4a79-8d86-059e4de6c567" providerId="ADAL" clId="{1E48E411-A488-4198-AB06-1A44406FBA9E}" dt="2024-05-21T15:35:54.732" v="891" actId="20577"/>
          <ac:spMkLst>
            <pc:docMk/>
            <pc:sldMk cId="2847153732" sldId="262"/>
            <ac:spMk id="2" creationId="{00000000-0000-0000-0000-000000000000}"/>
          </ac:spMkLst>
        </pc:spChg>
        <pc:spChg chg="add del mod">
          <ac:chgData name="Lorène Lailler" userId="53fdc27f-db66-4a79-8d86-059e4de6c567" providerId="ADAL" clId="{1E48E411-A488-4198-AB06-1A44406FBA9E}" dt="2024-05-21T17:44:56.584" v="3338"/>
          <ac:spMkLst>
            <pc:docMk/>
            <pc:sldMk cId="2847153732" sldId="262"/>
            <ac:spMk id="3" creationId="{BB0ED4CA-526F-4A73-BBBE-8E5CE0C4B22E}"/>
          </ac:spMkLst>
        </pc:spChg>
        <pc:spChg chg="mod">
          <ac:chgData name="Lorène Lailler" userId="53fdc27f-db66-4a79-8d86-059e4de6c567" providerId="ADAL" clId="{1E48E411-A488-4198-AB06-1A44406FBA9E}" dt="2024-05-21T17:26:52.183" v="2823" actId="1036"/>
          <ac:spMkLst>
            <pc:docMk/>
            <pc:sldMk cId="2847153732" sldId="262"/>
            <ac:spMk id="5" creationId="{00000000-0000-0000-0000-000000000000}"/>
          </ac:spMkLst>
        </pc:spChg>
        <pc:spChg chg="mod">
          <ac:chgData name="Lorène Lailler" userId="53fdc27f-db66-4a79-8d86-059e4de6c567" providerId="ADAL" clId="{1E48E411-A488-4198-AB06-1A44406FBA9E}" dt="2024-05-21T17:26:52.183" v="2823" actId="1036"/>
          <ac:spMkLst>
            <pc:docMk/>
            <pc:sldMk cId="2847153732" sldId="262"/>
            <ac:spMk id="7" creationId="{00000000-0000-0000-0000-000000000000}"/>
          </ac:spMkLst>
        </pc:spChg>
        <pc:spChg chg="mod">
          <ac:chgData name="Lorène Lailler" userId="53fdc27f-db66-4a79-8d86-059e4de6c567" providerId="ADAL" clId="{1E48E411-A488-4198-AB06-1A44406FBA9E}" dt="2024-05-21T17:44:22.618" v="3331" actId="1036"/>
          <ac:spMkLst>
            <pc:docMk/>
            <pc:sldMk cId="2847153732" sldId="262"/>
            <ac:spMk id="10" creationId="{00000000-0000-0000-0000-000000000000}"/>
          </ac:spMkLst>
        </pc:spChg>
        <pc:spChg chg="mod">
          <ac:chgData name="Lorène Lailler" userId="53fdc27f-db66-4a79-8d86-059e4de6c567" providerId="ADAL" clId="{1E48E411-A488-4198-AB06-1A44406FBA9E}" dt="2024-05-21T17:44:22.618" v="3331" actId="1036"/>
          <ac:spMkLst>
            <pc:docMk/>
            <pc:sldMk cId="2847153732" sldId="262"/>
            <ac:spMk id="11" creationId="{00000000-0000-0000-0000-000000000000}"/>
          </ac:spMkLst>
        </pc:spChg>
        <pc:spChg chg="mod">
          <ac:chgData name="Lorène Lailler" userId="53fdc27f-db66-4a79-8d86-059e4de6c567" providerId="ADAL" clId="{1E48E411-A488-4198-AB06-1A44406FBA9E}" dt="2024-05-21T17:24:54.794" v="2722" actId="1035"/>
          <ac:spMkLst>
            <pc:docMk/>
            <pc:sldMk cId="2847153732" sldId="262"/>
            <ac:spMk id="14" creationId="{00000000-0000-0000-0000-000000000000}"/>
          </ac:spMkLst>
        </pc:spChg>
        <pc:spChg chg="mod">
          <ac:chgData name="Lorène Lailler" userId="53fdc27f-db66-4a79-8d86-059e4de6c567" providerId="ADAL" clId="{1E48E411-A488-4198-AB06-1A44406FBA9E}" dt="2024-05-21T17:26:52.183" v="2823" actId="1036"/>
          <ac:spMkLst>
            <pc:docMk/>
            <pc:sldMk cId="2847153732" sldId="262"/>
            <ac:spMk id="15" creationId="{00000000-0000-0000-0000-000000000000}"/>
          </ac:spMkLst>
        </pc:spChg>
        <pc:spChg chg="mod">
          <ac:chgData name="Lorène Lailler" userId="53fdc27f-db66-4a79-8d86-059e4de6c567" providerId="ADAL" clId="{1E48E411-A488-4198-AB06-1A44406FBA9E}" dt="2024-05-21T17:45:47.981" v="3363" actId="20577"/>
          <ac:spMkLst>
            <pc:docMk/>
            <pc:sldMk cId="2847153732" sldId="262"/>
            <ac:spMk id="16" creationId="{00000000-0000-0000-0000-000000000000}"/>
          </ac:spMkLst>
        </pc:spChg>
        <pc:spChg chg="add del mod">
          <ac:chgData name="Lorène Lailler" userId="53fdc27f-db66-4a79-8d86-059e4de6c567" providerId="ADAL" clId="{1E48E411-A488-4198-AB06-1A44406FBA9E}" dt="2024-05-21T17:26:54.514" v="2825" actId="478"/>
          <ac:spMkLst>
            <pc:docMk/>
            <pc:sldMk cId="2847153732" sldId="262"/>
            <ac:spMk id="17" creationId="{00000000-0000-0000-0000-000000000000}"/>
          </ac:spMkLst>
        </pc:spChg>
        <pc:spChg chg="add mod">
          <ac:chgData name="Lorène Lailler" userId="53fdc27f-db66-4a79-8d86-059e4de6c567" providerId="ADAL" clId="{1E48E411-A488-4198-AB06-1A44406FBA9E}" dt="2024-05-21T17:45:53.921" v="3365" actId="6549"/>
          <ac:spMkLst>
            <pc:docMk/>
            <pc:sldMk cId="2847153732" sldId="262"/>
            <ac:spMk id="18" creationId="{64538126-2965-4ADE-AF14-A9FB88465499}"/>
          </ac:spMkLst>
        </pc:spChg>
        <pc:spChg chg="mod">
          <ac:chgData name="Lorène Lailler" userId="53fdc27f-db66-4a79-8d86-059e4de6c567" providerId="ADAL" clId="{1E48E411-A488-4198-AB06-1A44406FBA9E}" dt="2024-05-21T17:45:49.619" v="3364" actId="20577"/>
          <ac:spMkLst>
            <pc:docMk/>
            <pc:sldMk cId="2847153732" sldId="262"/>
            <ac:spMk id="21" creationId="{00000000-0000-0000-0000-000000000000}"/>
          </ac:spMkLst>
        </pc:spChg>
      </pc:sldChg>
      <pc:sldChg chg="modSp modNotesTx">
        <pc:chgData name="Lorène Lailler" userId="53fdc27f-db66-4a79-8d86-059e4de6c567" providerId="ADAL" clId="{1E48E411-A488-4198-AB06-1A44406FBA9E}" dt="2024-05-21T18:44:17.661" v="4979" actId="15"/>
        <pc:sldMkLst>
          <pc:docMk/>
          <pc:sldMk cId="2916176399" sldId="263"/>
        </pc:sldMkLst>
        <pc:spChg chg="mod">
          <ac:chgData name="Lorène Lailler" userId="53fdc27f-db66-4a79-8d86-059e4de6c567" providerId="ADAL" clId="{1E48E411-A488-4198-AB06-1A44406FBA9E}" dt="2024-05-21T15:35:58.636" v="892" actId="20577"/>
          <ac:spMkLst>
            <pc:docMk/>
            <pc:sldMk cId="2916176399" sldId="263"/>
            <ac:spMk id="2" creationId="{00000000-0000-0000-0000-000000000000}"/>
          </ac:spMkLst>
        </pc:spChg>
        <pc:spChg chg="mod">
          <ac:chgData name="Lorène Lailler" userId="53fdc27f-db66-4a79-8d86-059e4de6c567" providerId="ADAL" clId="{1E48E411-A488-4198-AB06-1A44406FBA9E}" dt="2024-05-21T17:42:25.289" v="3210" actId="1036"/>
          <ac:spMkLst>
            <pc:docMk/>
            <pc:sldMk cId="2916176399" sldId="263"/>
            <ac:spMk id="5" creationId="{00000000-0000-0000-0000-000000000000}"/>
          </ac:spMkLst>
        </pc:spChg>
        <pc:spChg chg="mod">
          <ac:chgData name="Lorène Lailler" userId="53fdc27f-db66-4a79-8d86-059e4de6c567" providerId="ADAL" clId="{1E48E411-A488-4198-AB06-1A44406FBA9E}" dt="2024-05-21T17:42:25.289" v="3210" actId="1036"/>
          <ac:spMkLst>
            <pc:docMk/>
            <pc:sldMk cId="2916176399" sldId="263"/>
            <ac:spMk id="7" creationId="{00000000-0000-0000-0000-000000000000}"/>
          </ac:spMkLst>
        </pc:spChg>
        <pc:spChg chg="mod">
          <ac:chgData name="Lorène Lailler" userId="53fdc27f-db66-4a79-8d86-059e4de6c567" providerId="ADAL" clId="{1E48E411-A488-4198-AB06-1A44406FBA9E}" dt="2024-05-21T17:46:47.444" v="3394" actId="1038"/>
          <ac:spMkLst>
            <pc:docMk/>
            <pc:sldMk cId="2916176399" sldId="263"/>
            <ac:spMk id="10" creationId="{00000000-0000-0000-0000-000000000000}"/>
          </ac:spMkLst>
        </pc:spChg>
        <pc:spChg chg="mod">
          <ac:chgData name="Lorène Lailler" userId="53fdc27f-db66-4a79-8d86-059e4de6c567" providerId="ADAL" clId="{1E48E411-A488-4198-AB06-1A44406FBA9E}" dt="2024-05-21T17:46:47.444" v="3394" actId="1038"/>
          <ac:spMkLst>
            <pc:docMk/>
            <pc:sldMk cId="2916176399" sldId="263"/>
            <ac:spMk id="11" creationId="{00000000-0000-0000-0000-000000000000}"/>
          </ac:spMkLst>
        </pc:spChg>
        <pc:spChg chg="mod">
          <ac:chgData name="Lorène Lailler" userId="53fdc27f-db66-4a79-8d86-059e4de6c567" providerId="ADAL" clId="{1E48E411-A488-4198-AB06-1A44406FBA9E}" dt="2024-05-21T17:42:33.099" v="3211" actId="1076"/>
          <ac:spMkLst>
            <pc:docMk/>
            <pc:sldMk cId="2916176399" sldId="263"/>
            <ac:spMk id="14" creationId="{00000000-0000-0000-0000-000000000000}"/>
          </ac:spMkLst>
        </pc:spChg>
        <pc:spChg chg="mod">
          <ac:chgData name="Lorène Lailler" userId="53fdc27f-db66-4a79-8d86-059e4de6c567" providerId="ADAL" clId="{1E48E411-A488-4198-AB06-1A44406FBA9E}" dt="2024-05-21T17:43:51.418" v="3318" actId="14100"/>
          <ac:spMkLst>
            <pc:docMk/>
            <pc:sldMk cId="2916176399" sldId="263"/>
            <ac:spMk id="15" creationId="{00000000-0000-0000-0000-000000000000}"/>
          </ac:spMkLst>
        </pc:spChg>
        <pc:spChg chg="mod">
          <ac:chgData name="Lorène Lailler" userId="53fdc27f-db66-4a79-8d86-059e4de6c567" providerId="ADAL" clId="{1E48E411-A488-4198-AB06-1A44406FBA9E}" dt="2024-05-21T17:43:19.497" v="3244" actId="14100"/>
          <ac:spMkLst>
            <pc:docMk/>
            <pc:sldMk cId="2916176399" sldId="263"/>
            <ac:spMk id="17" creationId="{00000000-0000-0000-0000-000000000000}"/>
          </ac:spMkLst>
        </pc:spChg>
        <pc:spChg chg="mod">
          <ac:chgData name="Lorène Lailler" userId="53fdc27f-db66-4a79-8d86-059e4de6c567" providerId="ADAL" clId="{1E48E411-A488-4198-AB06-1A44406FBA9E}" dt="2024-05-21T17:46:38.144" v="3381" actId="1035"/>
          <ac:spMkLst>
            <pc:docMk/>
            <pc:sldMk cId="2916176399" sldId="263"/>
            <ac:spMk id="19" creationId="{00000000-0000-0000-0000-000000000000}"/>
          </ac:spMkLst>
        </pc:spChg>
        <pc:spChg chg="mod">
          <ac:chgData name="Lorène Lailler" userId="53fdc27f-db66-4a79-8d86-059e4de6c567" providerId="ADAL" clId="{1E48E411-A488-4198-AB06-1A44406FBA9E}" dt="2024-05-21T17:42:48.358" v="3242" actId="20577"/>
          <ac:spMkLst>
            <pc:docMk/>
            <pc:sldMk cId="2916176399" sldId="263"/>
            <ac:spMk id="21" creationId="{00000000-0000-0000-0000-000000000000}"/>
          </ac:spMkLst>
        </pc:spChg>
      </pc:sldChg>
      <pc:sldChg chg="modSp ord">
        <pc:chgData name="Lorène Lailler" userId="53fdc27f-db66-4a79-8d86-059e4de6c567" providerId="ADAL" clId="{1E48E411-A488-4198-AB06-1A44406FBA9E}" dt="2024-05-21T16:48:25.756" v="2495" actId="6549"/>
        <pc:sldMkLst>
          <pc:docMk/>
          <pc:sldMk cId="2712508343" sldId="264"/>
        </pc:sldMkLst>
        <pc:spChg chg="mod">
          <ac:chgData name="Lorène Lailler" userId="53fdc27f-db66-4a79-8d86-059e4de6c567" providerId="ADAL" clId="{1E48E411-A488-4198-AB06-1A44406FBA9E}" dt="2024-05-21T15:36:09.414" v="902" actId="20577"/>
          <ac:spMkLst>
            <pc:docMk/>
            <pc:sldMk cId="2712508343" sldId="264"/>
            <ac:spMk id="2" creationId="{00000000-0000-0000-0000-000000000000}"/>
          </ac:spMkLst>
        </pc:spChg>
        <pc:spChg chg="mod">
          <ac:chgData name="Lorène Lailler" userId="53fdc27f-db66-4a79-8d86-059e4de6c567" providerId="ADAL" clId="{1E48E411-A488-4198-AB06-1A44406FBA9E}" dt="2024-05-21T16:48:25.756" v="2495" actId="6549"/>
          <ac:spMkLst>
            <pc:docMk/>
            <pc:sldMk cId="2712508343" sldId="264"/>
            <ac:spMk id="5" creationId="{00000000-0000-0000-0000-000000000000}"/>
          </ac:spMkLst>
        </pc:spChg>
        <pc:spChg chg="mod">
          <ac:chgData name="Lorène Lailler" userId="53fdc27f-db66-4a79-8d86-059e4de6c567" providerId="ADAL" clId="{1E48E411-A488-4198-AB06-1A44406FBA9E}" dt="2024-05-21T16:47:16.265" v="2473" actId="1035"/>
          <ac:spMkLst>
            <pc:docMk/>
            <pc:sldMk cId="2712508343" sldId="264"/>
            <ac:spMk id="7" creationId="{00000000-0000-0000-0000-000000000000}"/>
          </ac:spMkLst>
        </pc:spChg>
        <pc:spChg chg="mod">
          <ac:chgData name="Lorène Lailler" userId="53fdc27f-db66-4a79-8d86-059e4de6c567" providerId="ADAL" clId="{1E48E411-A488-4198-AB06-1A44406FBA9E}" dt="2024-05-21T16:47:16.265" v="2473" actId="1035"/>
          <ac:spMkLst>
            <pc:docMk/>
            <pc:sldMk cId="2712508343" sldId="264"/>
            <ac:spMk id="8" creationId="{00000000-0000-0000-0000-000000000000}"/>
          </ac:spMkLst>
        </pc:spChg>
        <pc:spChg chg="mod">
          <ac:chgData name="Lorène Lailler" userId="53fdc27f-db66-4a79-8d86-059e4de6c567" providerId="ADAL" clId="{1E48E411-A488-4198-AB06-1A44406FBA9E}" dt="2024-05-21T16:47:47.778" v="2484" actId="1035"/>
          <ac:spMkLst>
            <pc:docMk/>
            <pc:sldMk cId="2712508343" sldId="264"/>
            <ac:spMk id="9" creationId="{00000000-0000-0000-0000-000000000000}"/>
          </ac:spMkLst>
        </pc:spChg>
        <pc:spChg chg="mod">
          <ac:chgData name="Lorène Lailler" userId="53fdc27f-db66-4a79-8d86-059e4de6c567" providerId="ADAL" clId="{1E48E411-A488-4198-AB06-1A44406FBA9E}" dt="2024-05-21T16:48:11.918" v="2490" actId="1035"/>
          <ac:spMkLst>
            <pc:docMk/>
            <pc:sldMk cId="2712508343" sldId="264"/>
            <ac:spMk id="10" creationId="{00000000-0000-0000-0000-000000000000}"/>
          </ac:spMkLst>
        </pc:spChg>
        <pc:spChg chg="mod">
          <ac:chgData name="Lorène Lailler" userId="53fdc27f-db66-4a79-8d86-059e4de6c567" providerId="ADAL" clId="{1E48E411-A488-4198-AB06-1A44406FBA9E}" dt="2024-05-21T16:48:11.918" v="2490" actId="1035"/>
          <ac:spMkLst>
            <pc:docMk/>
            <pc:sldMk cId="2712508343" sldId="264"/>
            <ac:spMk id="11" creationId="{00000000-0000-0000-0000-000000000000}"/>
          </ac:spMkLst>
        </pc:spChg>
        <pc:spChg chg="mod">
          <ac:chgData name="Lorène Lailler" userId="53fdc27f-db66-4a79-8d86-059e4de6c567" providerId="ADAL" clId="{1E48E411-A488-4198-AB06-1A44406FBA9E}" dt="2024-05-21T16:47:16.265" v="2473" actId="1035"/>
          <ac:spMkLst>
            <pc:docMk/>
            <pc:sldMk cId="2712508343" sldId="264"/>
            <ac:spMk id="12" creationId="{00000000-0000-0000-0000-000000000000}"/>
          </ac:spMkLst>
        </pc:spChg>
        <pc:spChg chg="mod">
          <ac:chgData name="Lorène Lailler" userId="53fdc27f-db66-4a79-8d86-059e4de6c567" providerId="ADAL" clId="{1E48E411-A488-4198-AB06-1A44406FBA9E}" dt="2024-05-21T16:47:16.265" v="2473" actId="1035"/>
          <ac:spMkLst>
            <pc:docMk/>
            <pc:sldMk cId="2712508343" sldId="264"/>
            <ac:spMk id="14" creationId="{00000000-0000-0000-0000-000000000000}"/>
          </ac:spMkLst>
        </pc:spChg>
        <pc:spChg chg="mod">
          <ac:chgData name="Lorène Lailler" userId="53fdc27f-db66-4a79-8d86-059e4de6c567" providerId="ADAL" clId="{1E48E411-A488-4198-AB06-1A44406FBA9E}" dt="2024-05-21T16:47:16.265" v="2473" actId="1035"/>
          <ac:spMkLst>
            <pc:docMk/>
            <pc:sldMk cId="2712508343" sldId="264"/>
            <ac:spMk id="15" creationId="{00000000-0000-0000-0000-000000000000}"/>
          </ac:spMkLst>
        </pc:spChg>
        <pc:spChg chg="mod">
          <ac:chgData name="Lorène Lailler" userId="53fdc27f-db66-4a79-8d86-059e4de6c567" providerId="ADAL" clId="{1E48E411-A488-4198-AB06-1A44406FBA9E}" dt="2024-05-21T16:47:41.545" v="2481" actId="1038"/>
          <ac:spMkLst>
            <pc:docMk/>
            <pc:sldMk cId="2712508343" sldId="264"/>
            <ac:spMk id="16" creationId="{00000000-0000-0000-0000-000000000000}"/>
          </ac:spMkLst>
        </pc:spChg>
        <pc:spChg chg="mod">
          <ac:chgData name="Lorène Lailler" userId="53fdc27f-db66-4a79-8d86-059e4de6c567" providerId="ADAL" clId="{1E48E411-A488-4198-AB06-1A44406FBA9E}" dt="2024-05-21T16:47:30.172" v="2478" actId="1038"/>
          <ac:spMkLst>
            <pc:docMk/>
            <pc:sldMk cId="2712508343" sldId="264"/>
            <ac:spMk id="17" creationId="{00000000-0000-0000-0000-000000000000}"/>
          </ac:spMkLst>
        </pc:spChg>
        <pc:spChg chg="mod">
          <ac:chgData name="Lorène Lailler" userId="53fdc27f-db66-4a79-8d86-059e4de6c567" providerId="ADAL" clId="{1E48E411-A488-4198-AB06-1A44406FBA9E}" dt="2024-05-21T16:48:11.918" v="2490" actId="1035"/>
          <ac:spMkLst>
            <pc:docMk/>
            <pc:sldMk cId="2712508343" sldId="264"/>
            <ac:spMk id="19" creationId="{00000000-0000-0000-0000-000000000000}"/>
          </ac:spMkLst>
        </pc:spChg>
        <pc:spChg chg="mod">
          <ac:chgData name="Lorène Lailler" userId="53fdc27f-db66-4a79-8d86-059e4de6c567" providerId="ADAL" clId="{1E48E411-A488-4198-AB06-1A44406FBA9E}" dt="2024-05-21T16:47:41.545" v="2481" actId="1038"/>
          <ac:spMkLst>
            <pc:docMk/>
            <pc:sldMk cId="2712508343" sldId="264"/>
            <ac:spMk id="21" creationId="{00000000-0000-0000-0000-000000000000}"/>
          </ac:spMkLst>
        </pc:spChg>
      </pc:sldChg>
      <pc:sldChg chg="delSp modSp ord delAnim modAnim modNotesTx">
        <pc:chgData name="Lorène Lailler" userId="53fdc27f-db66-4a79-8d86-059e4de6c567" providerId="ADAL" clId="{1E48E411-A488-4198-AB06-1A44406FBA9E}" dt="2024-05-21T18:42:00.764" v="4978" actId="13926"/>
        <pc:sldMkLst>
          <pc:docMk/>
          <pc:sldMk cId="2990052336" sldId="265"/>
        </pc:sldMkLst>
        <pc:spChg chg="mod">
          <ac:chgData name="Lorène Lailler" userId="53fdc27f-db66-4a79-8d86-059e4de6c567" providerId="ADAL" clId="{1E48E411-A488-4198-AB06-1A44406FBA9E}" dt="2024-05-21T17:27:24.549" v="2847" actId="1037"/>
          <ac:spMkLst>
            <pc:docMk/>
            <pc:sldMk cId="2990052336" sldId="265"/>
            <ac:spMk id="2" creationId="{00000000-0000-0000-0000-000000000000}"/>
          </ac:spMkLst>
        </pc:spChg>
        <pc:spChg chg="mod">
          <ac:chgData name="Lorène Lailler" userId="53fdc27f-db66-4a79-8d86-059e4de6c567" providerId="ADAL" clId="{1E48E411-A488-4198-AB06-1A44406FBA9E}" dt="2024-05-21T17:31:40.142" v="3095" actId="1037"/>
          <ac:spMkLst>
            <pc:docMk/>
            <pc:sldMk cId="2990052336" sldId="265"/>
            <ac:spMk id="5" creationId="{00000000-0000-0000-0000-000000000000}"/>
          </ac:spMkLst>
        </pc:spChg>
        <pc:spChg chg="mod">
          <ac:chgData name="Lorène Lailler" userId="53fdc27f-db66-4a79-8d86-059e4de6c567" providerId="ADAL" clId="{1E48E411-A488-4198-AB06-1A44406FBA9E}" dt="2024-05-21T17:31:40.142" v="3095" actId="1037"/>
          <ac:spMkLst>
            <pc:docMk/>
            <pc:sldMk cId="2990052336" sldId="265"/>
            <ac:spMk id="7" creationId="{00000000-0000-0000-0000-000000000000}"/>
          </ac:spMkLst>
        </pc:spChg>
        <pc:spChg chg="mod">
          <ac:chgData name="Lorène Lailler" userId="53fdc27f-db66-4a79-8d86-059e4de6c567" providerId="ADAL" clId="{1E48E411-A488-4198-AB06-1A44406FBA9E}" dt="2024-05-21T17:31:40.142" v="3095" actId="1037"/>
          <ac:spMkLst>
            <pc:docMk/>
            <pc:sldMk cId="2990052336" sldId="265"/>
            <ac:spMk id="10" creationId="{00000000-0000-0000-0000-000000000000}"/>
          </ac:spMkLst>
        </pc:spChg>
        <pc:spChg chg="mod">
          <ac:chgData name="Lorène Lailler" userId="53fdc27f-db66-4a79-8d86-059e4de6c567" providerId="ADAL" clId="{1E48E411-A488-4198-AB06-1A44406FBA9E}" dt="2024-05-21T17:31:40.142" v="3095" actId="1037"/>
          <ac:spMkLst>
            <pc:docMk/>
            <pc:sldMk cId="2990052336" sldId="265"/>
            <ac:spMk id="11" creationId="{00000000-0000-0000-0000-000000000000}"/>
          </ac:spMkLst>
        </pc:spChg>
        <pc:spChg chg="mod">
          <ac:chgData name="Lorène Lailler" userId="53fdc27f-db66-4a79-8d86-059e4de6c567" providerId="ADAL" clId="{1E48E411-A488-4198-AB06-1A44406FBA9E}" dt="2024-05-21T17:31:40.142" v="3095" actId="1037"/>
          <ac:spMkLst>
            <pc:docMk/>
            <pc:sldMk cId="2990052336" sldId="265"/>
            <ac:spMk id="14" creationId="{00000000-0000-0000-0000-000000000000}"/>
          </ac:spMkLst>
        </pc:spChg>
        <pc:spChg chg="mod">
          <ac:chgData name="Lorène Lailler" userId="53fdc27f-db66-4a79-8d86-059e4de6c567" providerId="ADAL" clId="{1E48E411-A488-4198-AB06-1A44406FBA9E}" dt="2024-05-21T17:46:14.444" v="3367" actId="6549"/>
          <ac:spMkLst>
            <pc:docMk/>
            <pc:sldMk cId="2990052336" sldId="265"/>
            <ac:spMk id="15" creationId="{00000000-0000-0000-0000-000000000000}"/>
          </ac:spMkLst>
        </pc:spChg>
        <pc:spChg chg="mod">
          <ac:chgData name="Lorène Lailler" userId="53fdc27f-db66-4a79-8d86-059e4de6c567" providerId="ADAL" clId="{1E48E411-A488-4198-AB06-1A44406FBA9E}" dt="2024-05-21T17:36:33.663" v="3113" actId="6549"/>
          <ac:spMkLst>
            <pc:docMk/>
            <pc:sldMk cId="2990052336" sldId="265"/>
            <ac:spMk id="18" creationId="{00000000-0000-0000-0000-000000000000}"/>
          </ac:spMkLst>
        </pc:spChg>
        <pc:spChg chg="mod">
          <ac:chgData name="Lorène Lailler" userId="53fdc27f-db66-4a79-8d86-059e4de6c567" providerId="ADAL" clId="{1E48E411-A488-4198-AB06-1A44406FBA9E}" dt="2024-05-21T17:31:40.142" v="3095" actId="1037"/>
          <ac:spMkLst>
            <pc:docMk/>
            <pc:sldMk cId="2990052336" sldId="265"/>
            <ac:spMk id="19" creationId="{00000000-0000-0000-0000-000000000000}"/>
          </ac:spMkLst>
        </pc:spChg>
        <pc:spChg chg="mod">
          <ac:chgData name="Lorène Lailler" userId="53fdc27f-db66-4a79-8d86-059e4de6c567" providerId="ADAL" clId="{1E48E411-A488-4198-AB06-1A44406FBA9E}" dt="2024-05-21T17:37:36.986" v="3144" actId="6549"/>
          <ac:spMkLst>
            <pc:docMk/>
            <pc:sldMk cId="2990052336" sldId="265"/>
            <ac:spMk id="21" creationId="{00000000-0000-0000-0000-000000000000}"/>
          </ac:spMkLst>
        </pc:spChg>
        <pc:spChg chg="del mod">
          <ac:chgData name="Lorène Lailler" userId="53fdc27f-db66-4a79-8d86-059e4de6c567" providerId="ADAL" clId="{1E48E411-A488-4198-AB06-1A44406FBA9E}" dt="2024-05-21T17:37:41.277" v="3146"/>
          <ac:spMkLst>
            <pc:docMk/>
            <pc:sldMk cId="2990052336" sldId="265"/>
            <ac:spMk id="23" creationId="{00000000-0000-0000-0000-000000000000}"/>
          </ac:spMkLst>
        </pc:spChg>
      </pc:sldChg>
      <pc:sldChg chg="delSp modSp modAnim">
        <pc:chgData name="Lorène Lailler" userId="53fdc27f-db66-4a79-8d86-059e4de6c567" providerId="ADAL" clId="{1E48E411-A488-4198-AB06-1A44406FBA9E}" dt="2024-05-21T17:55:47.096" v="3723" actId="13926"/>
        <pc:sldMkLst>
          <pc:docMk/>
          <pc:sldMk cId="1892584848" sldId="266"/>
        </pc:sldMkLst>
        <pc:spChg chg="mod">
          <ac:chgData name="Lorène Lailler" userId="53fdc27f-db66-4a79-8d86-059e4de6c567" providerId="ADAL" clId="{1E48E411-A488-4198-AB06-1A44406FBA9E}" dt="2024-05-21T17:47:48.141" v="3463" actId="6549"/>
          <ac:spMkLst>
            <pc:docMk/>
            <pc:sldMk cId="1892584848" sldId="266"/>
            <ac:spMk id="4" creationId="{00000000-0000-0000-0000-000000000000}"/>
          </ac:spMkLst>
        </pc:spChg>
        <pc:spChg chg="mod">
          <ac:chgData name="Lorène Lailler" userId="53fdc27f-db66-4a79-8d86-059e4de6c567" providerId="ADAL" clId="{1E48E411-A488-4198-AB06-1A44406FBA9E}" dt="2024-05-21T17:48:12.304" v="3464"/>
          <ac:spMkLst>
            <pc:docMk/>
            <pc:sldMk cId="1892584848" sldId="266"/>
            <ac:spMk id="7" creationId="{00000000-0000-0000-0000-000000000000}"/>
          </ac:spMkLst>
        </pc:spChg>
        <pc:spChg chg="mod">
          <ac:chgData name="Lorène Lailler" userId="53fdc27f-db66-4a79-8d86-059e4de6c567" providerId="ADAL" clId="{1E48E411-A488-4198-AB06-1A44406FBA9E}" dt="2024-05-21T17:51:40.648" v="3482" actId="1035"/>
          <ac:spMkLst>
            <pc:docMk/>
            <pc:sldMk cId="1892584848" sldId="266"/>
            <ac:spMk id="8" creationId="{00000000-0000-0000-0000-000000000000}"/>
          </ac:spMkLst>
        </pc:spChg>
        <pc:spChg chg="mod">
          <ac:chgData name="Lorène Lailler" userId="53fdc27f-db66-4a79-8d86-059e4de6c567" providerId="ADAL" clId="{1E48E411-A488-4198-AB06-1A44406FBA9E}" dt="2024-05-21T17:52:02.875" v="3524" actId="20577"/>
          <ac:spMkLst>
            <pc:docMk/>
            <pc:sldMk cId="1892584848" sldId="266"/>
            <ac:spMk id="9" creationId="{00000000-0000-0000-0000-000000000000}"/>
          </ac:spMkLst>
        </pc:spChg>
        <pc:spChg chg="mod topLvl">
          <ac:chgData name="Lorène Lailler" userId="53fdc27f-db66-4a79-8d86-059e4de6c567" providerId="ADAL" clId="{1E48E411-A488-4198-AB06-1A44406FBA9E}" dt="2024-05-21T17:53:16.487" v="3647" actId="1037"/>
          <ac:spMkLst>
            <pc:docMk/>
            <pc:sldMk cId="1892584848" sldId="266"/>
            <ac:spMk id="11" creationId="{00000000-0000-0000-0000-000000000000}"/>
          </ac:spMkLst>
        </pc:spChg>
        <pc:spChg chg="mod topLvl">
          <ac:chgData name="Lorène Lailler" userId="53fdc27f-db66-4a79-8d86-059e4de6c567" providerId="ADAL" clId="{1E48E411-A488-4198-AB06-1A44406FBA9E}" dt="2024-05-21T17:53:12.044" v="3638" actId="165"/>
          <ac:spMkLst>
            <pc:docMk/>
            <pc:sldMk cId="1892584848" sldId="266"/>
            <ac:spMk id="12" creationId="{00000000-0000-0000-0000-000000000000}"/>
          </ac:spMkLst>
        </pc:spChg>
        <pc:spChg chg="mod topLvl">
          <ac:chgData name="Lorène Lailler" userId="53fdc27f-db66-4a79-8d86-059e4de6c567" providerId="ADAL" clId="{1E48E411-A488-4198-AB06-1A44406FBA9E}" dt="2024-05-21T17:53:35.399" v="3695" actId="1038"/>
          <ac:spMkLst>
            <pc:docMk/>
            <pc:sldMk cId="1892584848" sldId="266"/>
            <ac:spMk id="14" creationId="{00000000-0000-0000-0000-000000000000}"/>
          </ac:spMkLst>
        </pc:spChg>
        <pc:spChg chg="mod topLvl">
          <ac:chgData name="Lorène Lailler" userId="53fdc27f-db66-4a79-8d86-059e4de6c567" providerId="ADAL" clId="{1E48E411-A488-4198-AB06-1A44406FBA9E}" dt="2024-05-21T17:53:26.799" v="3669" actId="165"/>
          <ac:spMkLst>
            <pc:docMk/>
            <pc:sldMk cId="1892584848" sldId="266"/>
            <ac:spMk id="15" creationId="{00000000-0000-0000-0000-000000000000}"/>
          </ac:spMkLst>
        </pc:spChg>
        <pc:spChg chg="mod topLvl">
          <ac:chgData name="Lorène Lailler" userId="53fdc27f-db66-4a79-8d86-059e4de6c567" providerId="ADAL" clId="{1E48E411-A488-4198-AB06-1A44406FBA9E}" dt="2024-05-21T17:53:03.467" v="3627" actId="1038"/>
          <ac:spMkLst>
            <pc:docMk/>
            <pc:sldMk cId="1892584848" sldId="266"/>
            <ac:spMk id="17" creationId="{00000000-0000-0000-0000-000000000000}"/>
          </ac:spMkLst>
        </pc:spChg>
        <pc:spChg chg="mod topLvl">
          <ac:chgData name="Lorène Lailler" userId="53fdc27f-db66-4a79-8d86-059e4de6c567" providerId="ADAL" clId="{1E48E411-A488-4198-AB06-1A44406FBA9E}" dt="2024-05-21T17:52:34.969" v="3576" actId="165"/>
          <ac:spMkLst>
            <pc:docMk/>
            <pc:sldMk cId="1892584848" sldId="266"/>
            <ac:spMk id="18" creationId="{00000000-0000-0000-0000-000000000000}"/>
          </ac:spMkLst>
        </pc:spChg>
        <pc:spChg chg="mod topLvl">
          <ac:chgData name="Lorène Lailler" userId="53fdc27f-db66-4a79-8d86-059e4de6c567" providerId="ADAL" clId="{1E48E411-A488-4198-AB06-1A44406FBA9E}" dt="2024-05-21T17:52:55.351" v="3619" actId="1037"/>
          <ac:spMkLst>
            <pc:docMk/>
            <pc:sldMk cId="1892584848" sldId="266"/>
            <ac:spMk id="20" creationId="{00000000-0000-0000-0000-000000000000}"/>
          </ac:spMkLst>
        </pc:spChg>
        <pc:spChg chg="mod topLvl">
          <ac:chgData name="Lorène Lailler" userId="53fdc27f-db66-4a79-8d86-059e4de6c567" providerId="ADAL" clId="{1E48E411-A488-4198-AB06-1A44406FBA9E}" dt="2024-05-21T17:52:19.220" v="3552" actId="165"/>
          <ac:spMkLst>
            <pc:docMk/>
            <pc:sldMk cId="1892584848" sldId="266"/>
            <ac:spMk id="21" creationId="{00000000-0000-0000-0000-000000000000}"/>
          </ac:spMkLst>
        </pc:spChg>
        <pc:spChg chg="mod">
          <ac:chgData name="Lorène Lailler" userId="53fdc27f-db66-4a79-8d86-059e4de6c567" providerId="ADAL" clId="{1E48E411-A488-4198-AB06-1A44406FBA9E}" dt="2024-05-21T17:55:47.096" v="3723" actId="13926"/>
          <ac:spMkLst>
            <pc:docMk/>
            <pc:sldMk cId="1892584848" sldId="266"/>
            <ac:spMk id="22" creationId="{00000000-0000-0000-0000-000000000000}"/>
          </ac:spMkLst>
        </pc:spChg>
        <pc:grpChg chg="del">
          <ac:chgData name="Lorène Lailler" userId="53fdc27f-db66-4a79-8d86-059e4de6c567" providerId="ADAL" clId="{1E48E411-A488-4198-AB06-1A44406FBA9E}" dt="2024-05-21T17:53:12.044" v="3638" actId="165"/>
          <ac:grpSpMkLst>
            <pc:docMk/>
            <pc:sldMk cId="1892584848" sldId="266"/>
            <ac:grpSpMk id="10" creationId="{00000000-0000-0000-0000-000000000000}"/>
          </ac:grpSpMkLst>
        </pc:grpChg>
        <pc:grpChg chg="del">
          <ac:chgData name="Lorène Lailler" userId="53fdc27f-db66-4a79-8d86-059e4de6c567" providerId="ADAL" clId="{1E48E411-A488-4198-AB06-1A44406FBA9E}" dt="2024-05-21T17:53:26.799" v="3669" actId="165"/>
          <ac:grpSpMkLst>
            <pc:docMk/>
            <pc:sldMk cId="1892584848" sldId="266"/>
            <ac:grpSpMk id="13" creationId="{00000000-0000-0000-0000-000000000000}"/>
          </ac:grpSpMkLst>
        </pc:grpChg>
        <pc:grpChg chg="del">
          <ac:chgData name="Lorène Lailler" userId="53fdc27f-db66-4a79-8d86-059e4de6c567" providerId="ADAL" clId="{1E48E411-A488-4198-AB06-1A44406FBA9E}" dt="2024-05-21T17:52:34.969" v="3576" actId="165"/>
          <ac:grpSpMkLst>
            <pc:docMk/>
            <pc:sldMk cId="1892584848" sldId="266"/>
            <ac:grpSpMk id="16" creationId="{00000000-0000-0000-0000-000000000000}"/>
          </ac:grpSpMkLst>
        </pc:grpChg>
        <pc:grpChg chg="del">
          <ac:chgData name="Lorène Lailler" userId="53fdc27f-db66-4a79-8d86-059e4de6c567" providerId="ADAL" clId="{1E48E411-A488-4198-AB06-1A44406FBA9E}" dt="2024-05-21T17:52:19.220" v="3552" actId="165"/>
          <ac:grpSpMkLst>
            <pc:docMk/>
            <pc:sldMk cId="1892584848" sldId="266"/>
            <ac:grpSpMk id="19" creationId="{00000000-0000-0000-0000-000000000000}"/>
          </ac:grpSpMkLst>
        </pc:grpChg>
      </pc:sldChg>
      <pc:sldChg chg="modSp">
        <pc:chgData name="Lorène Lailler" userId="53fdc27f-db66-4a79-8d86-059e4de6c567" providerId="ADAL" clId="{1E48E411-A488-4198-AB06-1A44406FBA9E}" dt="2024-05-21T18:06:53.321" v="4110" actId="207"/>
        <pc:sldMkLst>
          <pc:docMk/>
          <pc:sldMk cId="2259511741" sldId="267"/>
        </pc:sldMkLst>
        <pc:spChg chg="mod">
          <ac:chgData name="Lorène Lailler" userId="53fdc27f-db66-4a79-8d86-059e4de6c567" providerId="ADAL" clId="{1E48E411-A488-4198-AB06-1A44406FBA9E}" dt="2024-05-21T18:00:36.294" v="3759" actId="207"/>
          <ac:spMkLst>
            <pc:docMk/>
            <pc:sldMk cId="2259511741" sldId="267"/>
            <ac:spMk id="16" creationId="{00000000-0000-0000-0000-000000000000}"/>
          </ac:spMkLst>
        </pc:spChg>
        <pc:spChg chg="mod">
          <ac:chgData name="Lorène Lailler" userId="53fdc27f-db66-4a79-8d86-059e4de6c567" providerId="ADAL" clId="{1E48E411-A488-4198-AB06-1A44406FBA9E}" dt="2024-05-21T17:57:07.392" v="3740" actId="1035"/>
          <ac:spMkLst>
            <pc:docMk/>
            <pc:sldMk cId="2259511741" sldId="267"/>
            <ac:spMk id="17" creationId="{00000000-0000-0000-0000-000000000000}"/>
          </ac:spMkLst>
        </pc:spChg>
        <pc:spChg chg="mod">
          <ac:chgData name="Lorène Lailler" userId="53fdc27f-db66-4a79-8d86-059e4de6c567" providerId="ADAL" clId="{1E48E411-A488-4198-AB06-1A44406FBA9E}" dt="2024-05-21T18:01:24.801" v="3835" actId="20577"/>
          <ac:spMkLst>
            <pc:docMk/>
            <pc:sldMk cId="2259511741" sldId="267"/>
            <ac:spMk id="18" creationId="{00000000-0000-0000-0000-000000000000}"/>
          </ac:spMkLst>
        </pc:spChg>
        <pc:spChg chg="mod">
          <ac:chgData name="Lorène Lailler" userId="53fdc27f-db66-4a79-8d86-059e4de6c567" providerId="ADAL" clId="{1E48E411-A488-4198-AB06-1A44406FBA9E}" dt="2024-05-21T18:02:34.770" v="3968" actId="20577"/>
          <ac:spMkLst>
            <pc:docMk/>
            <pc:sldMk cId="2259511741" sldId="267"/>
            <ac:spMk id="19" creationId="{00000000-0000-0000-0000-000000000000}"/>
          </ac:spMkLst>
        </pc:spChg>
        <pc:spChg chg="mod">
          <ac:chgData name="Lorène Lailler" userId="53fdc27f-db66-4a79-8d86-059e4de6c567" providerId="ADAL" clId="{1E48E411-A488-4198-AB06-1A44406FBA9E}" dt="2024-05-21T18:06:08.453" v="4023" actId="1076"/>
          <ac:spMkLst>
            <pc:docMk/>
            <pc:sldMk cId="2259511741" sldId="267"/>
            <ac:spMk id="20" creationId="{00000000-0000-0000-0000-000000000000}"/>
          </ac:spMkLst>
        </pc:spChg>
        <pc:spChg chg="mod">
          <ac:chgData name="Lorène Lailler" userId="53fdc27f-db66-4a79-8d86-059e4de6c567" providerId="ADAL" clId="{1E48E411-A488-4198-AB06-1A44406FBA9E}" dt="2024-05-21T18:06:53.321" v="4110" actId="207"/>
          <ac:spMkLst>
            <pc:docMk/>
            <pc:sldMk cId="2259511741" sldId="267"/>
            <ac:spMk id="21" creationId="{00000000-0000-0000-0000-000000000000}"/>
          </ac:spMkLst>
        </pc:spChg>
      </pc:sldChg>
      <pc:sldChg chg="modSp modAnim">
        <pc:chgData name="Lorène Lailler" userId="53fdc27f-db66-4a79-8d86-059e4de6c567" providerId="ADAL" clId="{1E48E411-A488-4198-AB06-1A44406FBA9E}" dt="2024-05-21T18:12:37.734" v="4602"/>
        <pc:sldMkLst>
          <pc:docMk/>
          <pc:sldMk cId="3173510974" sldId="268"/>
        </pc:sldMkLst>
        <pc:spChg chg="mod">
          <ac:chgData name="Lorène Lailler" userId="53fdc27f-db66-4a79-8d86-059e4de6c567" providerId="ADAL" clId="{1E48E411-A488-4198-AB06-1A44406FBA9E}" dt="2024-05-21T18:07:28.814" v="4133" actId="20577"/>
          <ac:spMkLst>
            <pc:docMk/>
            <pc:sldMk cId="3173510974" sldId="268"/>
            <ac:spMk id="4" creationId="{00000000-0000-0000-0000-000000000000}"/>
          </ac:spMkLst>
        </pc:spChg>
        <pc:spChg chg="mod">
          <ac:chgData name="Lorène Lailler" userId="53fdc27f-db66-4a79-8d86-059e4de6c567" providerId="ADAL" clId="{1E48E411-A488-4198-AB06-1A44406FBA9E}" dt="2024-05-21T18:08:15.404" v="4138" actId="20577"/>
          <ac:spMkLst>
            <pc:docMk/>
            <pc:sldMk cId="3173510974" sldId="268"/>
            <ac:spMk id="5" creationId="{00000000-0000-0000-0000-000000000000}"/>
          </ac:spMkLst>
        </pc:spChg>
        <pc:spChg chg="mod">
          <ac:chgData name="Lorène Lailler" userId="53fdc27f-db66-4a79-8d86-059e4de6c567" providerId="ADAL" clId="{1E48E411-A488-4198-AB06-1A44406FBA9E}" dt="2024-05-21T18:09:52.487" v="4535" actId="113"/>
          <ac:spMkLst>
            <pc:docMk/>
            <pc:sldMk cId="3173510974" sldId="268"/>
            <ac:spMk id="8" creationId="{00000000-0000-0000-0000-000000000000}"/>
          </ac:spMkLst>
        </pc:spChg>
        <pc:spChg chg="mod">
          <ac:chgData name="Lorène Lailler" userId="53fdc27f-db66-4a79-8d86-059e4de6c567" providerId="ADAL" clId="{1E48E411-A488-4198-AB06-1A44406FBA9E}" dt="2024-05-21T18:12:37.734" v="4602"/>
          <ac:spMkLst>
            <pc:docMk/>
            <pc:sldMk cId="3173510974" sldId="268"/>
            <ac:spMk id="41" creationId="{00000000-0000-0000-0000-000000000000}"/>
          </ac:spMkLst>
        </pc:spChg>
        <pc:spChg chg="mod">
          <ac:chgData name="Lorène Lailler" userId="53fdc27f-db66-4a79-8d86-059e4de6c567" providerId="ADAL" clId="{1E48E411-A488-4198-AB06-1A44406FBA9E}" dt="2024-05-21T18:12:10.937" v="4601" actId="20577"/>
          <ac:spMkLst>
            <pc:docMk/>
            <pc:sldMk cId="3173510974" sldId="268"/>
            <ac:spMk id="44" creationId="{00000000-0000-0000-0000-000000000000}"/>
          </ac:spMkLst>
        </pc:spChg>
        <pc:spChg chg="mod">
          <ac:chgData name="Lorène Lailler" userId="53fdc27f-db66-4a79-8d86-059e4de6c567" providerId="ADAL" clId="{1E48E411-A488-4198-AB06-1A44406FBA9E}" dt="2024-05-21T18:11:21.462" v="4582" actId="1038"/>
          <ac:spMkLst>
            <pc:docMk/>
            <pc:sldMk cId="3173510974" sldId="268"/>
            <ac:spMk id="73" creationId="{00000000-0000-0000-0000-000000000000}"/>
          </ac:spMkLst>
        </pc:spChg>
        <pc:spChg chg="mod">
          <ac:chgData name="Lorène Lailler" userId="53fdc27f-db66-4a79-8d86-059e4de6c567" providerId="ADAL" clId="{1E48E411-A488-4198-AB06-1A44406FBA9E}" dt="2024-05-21T18:11:09.376" v="4572" actId="20577"/>
          <ac:spMkLst>
            <pc:docMk/>
            <pc:sldMk cId="3173510974" sldId="268"/>
            <ac:spMk id="76" creationId="{00000000-0000-0000-0000-000000000000}"/>
          </ac:spMkLst>
        </pc:spChg>
        <pc:spChg chg="mod">
          <ac:chgData name="Lorène Lailler" userId="53fdc27f-db66-4a79-8d86-059e4de6c567" providerId="ADAL" clId="{1E48E411-A488-4198-AB06-1A44406FBA9E}" dt="2024-05-21T18:10:49.464" v="4556"/>
          <ac:spMkLst>
            <pc:docMk/>
            <pc:sldMk cId="3173510974" sldId="268"/>
            <ac:spMk id="78" creationId="{00000000-0000-0000-0000-000000000000}"/>
          </ac:spMkLst>
        </pc:spChg>
        <pc:spChg chg="mod">
          <ac:chgData name="Lorène Lailler" userId="53fdc27f-db66-4a79-8d86-059e4de6c567" providerId="ADAL" clId="{1E48E411-A488-4198-AB06-1A44406FBA9E}" dt="2024-05-21T18:10:15.845" v="4555" actId="20577"/>
          <ac:spMkLst>
            <pc:docMk/>
            <pc:sldMk cId="3173510974" sldId="268"/>
            <ac:spMk id="84" creationId="{00000000-0000-0000-0000-000000000000}"/>
          </ac:spMkLst>
        </pc:spChg>
        <pc:grpChg chg="mod">
          <ac:chgData name="Lorène Lailler" userId="53fdc27f-db66-4a79-8d86-059e4de6c567" providerId="ADAL" clId="{1E48E411-A488-4198-AB06-1A44406FBA9E}" dt="2024-05-21T18:10:49.464" v="4556"/>
          <ac:grpSpMkLst>
            <pc:docMk/>
            <pc:sldMk cId="3173510974" sldId="268"/>
            <ac:grpSpMk id="86" creationId="{00000000-0000-0000-0000-000000000000}"/>
          </ac:grpSpMkLst>
        </pc:grpChg>
      </pc:sldChg>
      <pc:sldChg chg="addSp delSp modSp delAnim modAnim">
        <pc:chgData name="Lorène Lailler" userId="53fdc27f-db66-4a79-8d86-059e4de6c567" providerId="ADAL" clId="{1E48E411-A488-4198-AB06-1A44406FBA9E}" dt="2024-05-21T18:24:03.309" v="4790" actId="1076"/>
        <pc:sldMkLst>
          <pc:docMk/>
          <pc:sldMk cId="1593896069" sldId="269"/>
        </pc:sldMkLst>
        <pc:spChg chg="add mod">
          <ac:chgData name="Lorène Lailler" userId="53fdc27f-db66-4a79-8d86-059e4de6c567" providerId="ADAL" clId="{1E48E411-A488-4198-AB06-1A44406FBA9E}" dt="2024-05-21T18:19:12.163" v="4731" actId="164"/>
          <ac:spMkLst>
            <pc:docMk/>
            <pc:sldMk cId="1593896069" sldId="269"/>
            <ac:spMk id="2" creationId="{9892EE1A-5C98-4587-B6CB-096A5AA46EBB}"/>
          </ac:spMkLst>
        </pc:spChg>
        <pc:spChg chg="add mod">
          <ac:chgData name="Lorène Lailler" userId="53fdc27f-db66-4a79-8d86-059e4de6c567" providerId="ADAL" clId="{1E48E411-A488-4198-AB06-1A44406FBA9E}" dt="2024-05-21T18:19:17.348" v="4732" actId="164"/>
          <ac:spMkLst>
            <pc:docMk/>
            <pc:sldMk cId="1593896069" sldId="269"/>
            <ac:spMk id="22" creationId="{966782F9-886A-4949-9A7F-A7121D9256A3}"/>
          </ac:spMkLst>
        </pc:spChg>
        <pc:spChg chg="mod">
          <ac:chgData name="Lorène Lailler" userId="53fdc27f-db66-4a79-8d86-059e4de6c567" providerId="ADAL" clId="{1E48E411-A488-4198-AB06-1A44406FBA9E}" dt="2024-05-21T18:14:09.643" v="4641" actId="20577"/>
          <ac:spMkLst>
            <pc:docMk/>
            <pc:sldMk cId="1593896069" sldId="269"/>
            <ac:spMk id="23" creationId="{00000000-0000-0000-0000-000000000000}"/>
          </ac:spMkLst>
        </pc:spChg>
        <pc:spChg chg="mod">
          <ac:chgData name="Lorène Lailler" userId="53fdc27f-db66-4a79-8d86-059e4de6c567" providerId="ADAL" clId="{1E48E411-A488-4198-AB06-1A44406FBA9E}" dt="2024-05-21T18:15:51.074" v="4644" actId="113"/>
          <ac:spMkLst>
            <pc:docMk/>
            <pc:sldMk cId="1593896069" sldId="269"/>
            <ac:spMk id="74" creationId="{00000000-0000-0000-0000-000000000000}"/>
          </ac:spMkLst>
        </pc:spChg>
        <pc:spChg chg="mod">
          <ac:chgData name="Lorène Lailler" userId="53fdc27f-db66-4a79-8d86-059e4de6c567" providerId="ADAL" clId="{1E48E411-A488-4198-AB06-1A44406FBA9E}" dt="2024-05-21T18:15:45.429" v="4642"/>
          <ac:spMkLst>
            <pc:docMk/>
            <pc:sldMk cId="1593896069" sldId="269"/>
            <ac:spMk id="75" creationId="{00000000-0000-0000-0000-000000000000}"/>
          </ac:spMkLst>
        </pc:spChg>
        <pc:grpChg chg="add mod">
          <ac:chgData name="Lorène Lailler" userId="53fdc27f-db66-4a79-8d86-059e4de6c567" providerId="ADAL" clId="{1E48E411-A488-4198-AB06-1A44406FBA9E}" dt="2024-05-21T18:19:12.163" v="4731" actId="164"/>
          <ac:grpSpMkLst>
            <pc:docMk/>
            <pc:sldMk cId="1593896069" sldId="269"/>
            <ac:grpSpMk id="24" creationId="{732F5738-422D-4505-AC2C-913621CB1517}"/>
          </ac:grpSpMkLst>
        </pc:grpChg>
        <pc:grpChg chg="add mod">
          <ac:chgData name="Lorène Lailler" userId="53fdc27f-db66-4a79-8d86-059e4de6c567" providerId="ADAL" clId="{1E48E411-A488-4198-AB06-1A44406FBA9E}" dt="2024-05-21T18:19:17.348" v="4732" actId="164"/>
          <ac:grpSpMkLst>
            <pc:docMk/>
            <pc:sldMk cId="1593896069" sldId="269"/>
            <ac:grpSpMk id="25" creationId="{5F66726D-A665-4867-90E3-D9A14BB5D581}"/>
          </ac:grpSpMkLst>
        </pc:grpChg>
        <pc:grpChg chg="add del mod">
          <ac:chgData name="Lorène Lailler" userId="53fdc27f-db66-4a79-8d86-059e4de6c567" providerId="ADAL" clId="{1E48E411-A488-4198-AB06-1A44406FBA9E}" dt="2024-05-21T18:20:12.989" v="4737" actId="478"/>
          <ac:grpSpMkLst>
            <pc:docMk/>
            <pc:sldMk cId="1593896069" sldId="269"/>
            <ac:grpSpMk id="29" creationId="{C9108B1B-DDC2-4487-8314-4DAC19323CC3}"/>
          </ac:grpSpMkLst>
        </pc:grpChg>
        <pc:grpChg chg="mod">
          <ac:chgData name="Lorène Lailler" userId="53fdc27f-db66-4a79-8d86-059e4de6c567" providerId="ADAL" clId="{1E48E411-A488-4198-AB06-1A44406FBA9E}" dt="2024-05-21T18:17:22.842" v="4675" actId="1076"/>
          <ac:grpSpMkLst>
            <pc:docMk/>
            <pc:sldMk cId="1593896069" sldId="269"/>
            <ac:grpSpMk id="76" creationId="{00000000-0000-0000-0000-000000000000}"/>
          </ac:grpSpMkLst>
        </pc:grpChg>
        <pc:picChg chg="mod">
          <ac:chgData name="Lorène Lailler" userId="53fdc27f-db66-4a79-8d86-059e4de6c567" providerId="ADAL" clId="{1E48E411-A488-4198-AB06-1A44406FBA9E}" dt="2024-05-21T18:19:17.348" v="4732" actId="164"/>
          <ac:picMkLst>
            <pc:docMk/>
            <pc:sldMk cId="1593896069" sldId="269"/>
            <ac:picMk id="18" creationId="{00000000-0000-0000-0000-000000000000}"/>
          </ac:picMkLst>
        </pc:picChg>
        <pc:picChg chg="del">
          <ac:chgData name="Lorène Lailler" userId="53fdc27f-db66-4a79-8d86-059e4de6c567" providerId="ADAL" clId="{1E48E411-A488-4198-AB06-1A44406FBA9E}" dt="2024-05-21T18:20:25.048" v="4738" actId="478"/>
          <ac:picMkLst>
            <pc:docMk/>
            <pc:sldMk cId="1593896069" sldId="269"/>
            <ac:picMk id="19" creationId="{00000000-0000-0000-0000-000000000000}"/>
          </ac:picMkLst>
        </pc:picChg>
        <pc:picChg chg="mod">
          <ac:chgData name="Lorène Lailler" userId="53fdc27f-db66-4a79-8d86-059e4de6c567" providerId="ADAL" clId="{1E48E411-A488-4198-AB06-1A44406FBA9E}" dt="2024-05-21T18:19:12.163" v="4731" actId="164"/>
          <ac:picMkLst>
            <pc:docMk/>
            <pc:sldMk cId="1593896069" sldId="269"/>
            <ac:picMk id="20" creationId="{00000000-0000-0000-0000-000000000000}"/>
          </ac:picMkLst>
        </pc:picChg>
        <pc:picChg chg="del">
          <ac:chgData name="Lorène Lailler" userId="53fdc27f-db66-4a79-8d86-059e4de6c567" providerId="ADAL" clId="{1E48E411-A488-4198-AB06-1A44406FBA9E}" dt="2024-05-21T18:20:53.119" v="4742" actId="478"/>
          <ac:picMkLst>
            <pc:docMk/>
            <pc:sldMk cId="1593896069" sldId="269"/>
            <ac:picMk id="21" creationId="{00000000-0000-0000-0000-000000000000}"/>
          </ac:picMkLst>
        </pc:picChg>
        <pc:picChg chg="add mod">
          <ac:chgData name="Lorène Lailler" userId="53fdc27f-db66-4a79-8d86-059e4de6c567" providerId="ADAL" clId="{1E48E411-A488-4198-AB06-1A44406FBA9E}" dt="2024-05-21T18:24:03.309" v="4790" actId="1076"/>
          <ac:picMkLst>
            <pc:docMk/>
            <pc:sldMk cId="1593896069" sldId="269"/>
            <ac:picMk id="27" creationId="{31F05C01-0B0F-47D8-989A-B909EBC4A4BA}"/>
          </ac:picMkLst>
        </pc:picChg>
        <pc:picChg chg="add mod">
          <ac:chgData name="Lorène Lailler" userId="53fdc27f-db66-4a79-8d86-059e4de6c567" providerId="ADAL" clId="{1E48E411-A488-4198-AB06-1A44406FBA9E}" dt="2024-05-21T18:23:58.751" v="4789" actId="1076"/>
          <ac:picMkLst>
            <pc:docMk/>
            <pc:sldMk cId="1593896069" sldId="269"/>
            <ac:picMk id="64" creationId="{BEAAC7F2-B7F0-4295-BFA5-311242AEFCCD}"/>
          </ac:picMkLst>
        </pc:picChg>
      </pc:sldChg>
      <pc:sldChg chg="modSp">
        <pc:chgData name="Lorène Lailler" userId="53fdc27f-db66-4a79-8d86-059e4de6c567" providerId="ADAL" clId="{1E48E411-A488-4198-AB06-1A44406FBA9E}" dt="2024-05-21T18:27:58.917" v="4932" actId="6549"/>
        <pc:sldMkLst>
          <pc:docMk/>
          <pc:sldMk cId="2385193827" sldId="270"/>
        </pc:sldMkLst>
        <pc:spChg chg="mod">
          <ac:chgData name="Lorène Lailler" userId="53fdc27f-db66-4a79-8d86-059e4de6c567" providerId="ADAL" clId="{1E48E411-A488-4198-AB06-1A44406FBA9E}" dt="2024-05-21T18:27:58.917" v="4932" actId="6549"/>
          <ac:spMkLst>
            <pc:docMk/>
            <pc:sldMk cId="2385193827" sldId="270"/>
            <ac:spMk id="5" creationId="{00000000-0000-0000-0000-000000000000}"/>
          </ac:spMkLst>
        </pc:spChg>
        <pc:spChg chg="mod">
          <ac:chgData name="Lorène Lailler" userId="53fdc27f-db66-4a79-8d86-059e4de6c567" providerId="ADAL" clId="{1E48E411-A488-4198-AB06-1A44406FBA9E}" dt="2024-05-21T18:25:56.613" v="4825" actId="113"/>
          <ac:spMkLst>
            <pc:docMk/>
            <pc:sldMk cId="2385193827" sldId="270"/>
            <ac:spMk id="6" creationId="{00000000-0000-0000-0000-000000000000}"/>
          </ac:spMkLst>
        </pc:spChg>
        <pc:spChg chg="mod">
          <ac:chgData name="Lorène Lailler" userId="53fdc27f-db66-4a79-8d86-059e4de6c567" providerId="ADAL" clId="{1E48E411-A488-4198-AB06-1A44406FBA9E}" dt="2024-05-21T18:27:16.109" v="4882" actId="20577"/>
          <ac:spMkLst>
            <pc:docMk/>
            <pc:sldMk cId="2385193827" sldId="270"/>
            <ac:spMk id="7" creationId="{00000000-0000-0000-0000-000000000000}"/>
          </ac:spMkLst>
        </pc:spChg>
        <pc:spChg chg="mod">
          <ac:chgData name="Lorène Lailler" userId="53fdc27f-db66-4a79-8d86-059e4de6c567" providerId="ADAL" clId="{1E48E411-A488-4198-AB06-1A44406FBA9E}" dt="2024-05-21T18:27:54.185" v="4931" actId="1036"/>
          <ac:spMkLst>
            <pc:docMk/>
            <pc:sldMk cId="2385193827" sldId="270"/>
            <ac:spMk id="8" creationId="{00000000-0000-0000-0000-000000000000}"/>
          </ac:spMkLst>
        </pc:spChg>
        <pc:spChg chg="mod">
          <ac:chgData name="Lorène Lailler" userId="53fdc27f-db66-4a79-8d86-059e4de6c567" providerId="ADAL" clId="{1E48E411-A488-4198-AB06-1A44406FBA9E}" dt="2024-05-21T18:27:50.169" v="4924" actId="1036"/>
          <ac:spMkLst>
            <pc:docMk/>
            <pc:sldMk cId="2385193827" sldId="270"/>
            <ac:spMk id="9" creationId="{00000000-0000-0000-0000-000000000000}"/>
          </ac:spMkLst>
        </pc:spChg>
        <pc:spChg chg="mod">
          <ac:chgData name="Lorène Lailler" userId="53fdc27f-db66-4a79-8d86-059e4de6c567" providerId="ADAL" clId="{1E48E411-A488-4198-AB06-1A44406FBA9E}" dt="2024-05-21T18:25:26.377" v="4815"/>
          <ac:spMkLst>
            <pc:docMk/>
            <pc:sldMk cId="2385193827" sldId="270"/>
            <ac:spMk id="10" creationId="{00000000-0000-0000-0000-000000000000}"/>
          </ac:spMkLst>
        </pc:spChg>
      </pc:sldChg>
      <pc:sldChg chg="modSp">
        <pc:chgData name="Lorène Lailler" userId="53fdc27f-db66-4a79-8d86-059e4de6c567" providerId="ADAL" clId="{1E48E411-A488-4198-AB06-1A44406FBA9E}" dt="2024-05-21T18:24:38.562" v="4799" actId="122"/>
        <pc:sldMkLst>
          <pc:docMk/>
          <pc:sldMk cId="1469040183" sldId="271"/>
        </pc:sldMkLst>
        <pc:spChg chg="mod">
          <ac:chgData name="Lorène Lailler" userId="53fdc27f-db66-4a79-8d86-059e4de6c567" providerId="ADAL" clId="{1E48E411-A488-4198-AB06-1A44406FBA9E}" dt="2024-05-21T18:24:38.562" v="4799" actId="122"/>
          <ac:spMkLst>
            <pc:docMk/>
            <pc:sldMk cId="1469040183" sldId="271"/>
            <ac:spMk id="2" creationId="{00000000-0000-0000-0000-000000000000}"/>
          </ac:spMkLst>
        </pc:spChg>
      </pc:sldChg>
      <pc:sldChg chg="addSp delSp modSp add delAnim modAnim">
        <pc:chgData name="Lorène Lailler" userId="53fdc27f-db66-4a79-8d86-059e4de6c567" providerId="ADAL" clId="{1E48E411-A488-4198-AB06-1A44406FBA9E}" dt="2024-05-22T14:45:51.903" v="5001" actId="255"/>
        <pc:sldMkLst>
          <pc:docMk/>
          <pc:sldMk cId="1205299295" sldId="272"/>
        </pc:sldMkLst>
        <pc:spChg chg="add mod">
          <ac:chgData name="Lorène Lailler" userId="53fdc27f-db66-4a79-8d86-059e4de6c567" providerId="ADAL" clId="{1E48E411-A488-4198-AB06-1A44406FBA9E}" dt="2024-05-22T14:45:51.903" v="5001" actId="255"/>
          <ac:spMkLst>
            <pc:docMk/>
            <pc:sldMk cId="1205299295" sldId="272"/>
            <ac:spMk id="3" creationId="{2C789E72-3002-4F39-9117-C293BAD61A38}"/>
          </ac:spMkLst>
        </pc:spChg>
        <pc:spChg chg="del">
          <ac:chgData name="Lorène Lailler" userId="53fdc27f-db66-4a79-8d86-059e4de6c567" providerId="ADAL" clId="{1E48E411-A488-4198-AB06-1A44406FBA9E}" dt="2024-05-21T15:16:21.536" v="662" actId="478"/>
          <ac:spMkLst>
            <pc:docMk/>
            <pc:sldMk cId="1205299295" sldId="272"/>
            <ac:spMk id="8" creationId="{00000000-0000-0000-0000-000000000000}"/>
          </ac:spMkLst>
        </pc:spChg>
        <pc:spChg chg="del">
          <ac:chgData name="Lorène Lailler" userId="53fdc27f-db66-4a79-8d86-059e4de6c567" providerId="ADAL" clId="{1E48E411-A488-4198-AB06-1A44406FBA9E}" dt="2024-05-21T15:17:19.260" v="678" actId="478"/>
          <ac:spMkLst>
            <pc:docMk/>
            <pc:sldMk cId="1205299295" sldId="272"/>
            <ac:spMk id="9" creationId="{00000000-0000-0000-0000-000000000000}"/>
          </ac:spMkLst>
        </pc:spChg>
        <pc:spChg chg="del">
          <ac:chgData name="Lorène Lailler" userId="53fdc27f-db66-4a79-8d86-059e4de6c567" providerId="ADAL" clId="{1E48E411-A488-4198-AB06-1A44406FBA9E}" dt="2024-05-21T15:17:23.355" v="680" actId="478"/>
          <ac:spMkLst>
            <pc:docMk/>
            <pc:sldMk cId="1205299295" sldId="272"/>
            <ac:spMk id="10" creationId="{00000000-0000-0000-0000-000000000000}"/>
          </ac:spMkLst>
        </pc:spChg>
        <pc:spChg chg="add del mod">
          <ac:chgData name="Lorène Lailler" userId="53fdc27f-db66-4a79-8d86-059e4de6c567" providerId="ADAL" clId="{1E48E411-A488-4198-AB06-1A44406FBA9E}" dt="2024-05-21T15:31:39.101" v="819" actId="478"/>
          <ac:spMkLst>
            <pc:docMk/>
            <pc:sldMk cId="1205299295" sldId="272"/>
            <ac:spMk id="11" creationId="{81D8D492-3EF2-4701-AF4E-2C8E28F4BF75}"/>
          </ac:spMkLst>
        </pc:spChg>
        <pc:spChg chg="add mod">
          <ac:chgData name="Lorène Lailler" userId="53fdc27f-db66-4a79-8d86-059e4de6c567" providerId="ADAL" clId="{1E48E411-A488-4198-AB06-1A44406FBA9E}" dt="2024-05-21T15:32:24.122" v="831" actId="1582"/>
          <ac:spMkLst>
            <pc:docMk/>
            <pc:sldMk cId="1205299295" sldId="272"/>
            <ac:spMk id="12" creationId="{00ED3578-BA07-4E5A-963F-BD7D628CE9E2}"/>
          </ac:spMkLst>
        </pc:spChg>
        <pc:spChg chg="del">
          <ac:chgData name="Lorène Lailler" userId="53fdc27f-db66-4a79-8d86-059e4de6c567" providerId="ADAL" clId="{1E48E411-A488-4198-AB06-1A44406FBA9E}" dt="2024-05-21T15:19:01.082" v="715" actId="478"/>
          <ac:spMkLst>
            <pc:docMk/>
            <pc:sldMk cId="1205299295" sldId="272"/>
            <ac:spMk id="13" creationId="{00000000-0000-0000-0000-000000000000}"/>
          </ac:spMkLst>
        </pc:spChg>
        <pc:spChg chg="mod">
          <ac:chgData name="Lorène Lailler" userId="53fdc27f-db66-4a79-8d86-059e4de6c567" providerId="ADAL" clId="{1E48E411-A488-4198-AB06-1A44406FBA9E}" dt="2024-05-21T15:30:00.823" v="780" actId="1037"/>
          <ac:spMkLst>
            <pc:docMk/>
            <pc:sldMk cId="1205299295" sldId="272"/>
            <ac:spMk id="16" creationId="{00000000-0000-0000-0000-000000000000}"/>
          </ac:spMkLst>
        </pc:spChg>
        <pc:spChg chg="mod">
          <ac:chgData name="Lorène Lailler" userId="53fdc27f-db66-4a79-8d86-059e4de6c567" providerId="ADAL" clId="{1E48E411-A488-4198-AB06-1A44406FBA9E}" dt="2024-05-21T15:30:00.823" v="780" actId="1037"/>
          <ac:spMkLst>
            <pc:docMk/>
            <pc:sldMk cId="1205299295" sldId="272"/>
            <ac:spMk id="19" creationId="{00000000-0000-0000-0000-000000000000}"/>
          </ac:spMkLst>
        </pc:spChg>
        <pc:spChg chg="mod topLvl">
          <ac:chgData name="Lorène Lailler" userId="53fdc27f-db66-4a79-8d86-059e4de6c567" providerId="ADAL" clId="{1E48E411-A488-4198-AB06-1A44406FBA9E}" dt="2024-05-21T15:30:00.823" v="780" actId="1037"/>
          <ac:spMkLst>
            <pc:docMk/>
            <pc:sldMk cId="1205299295" sldId="272"/>
            <ac:spMk id="22" creationId="{00000000-0000-0000-0000-000000000000}"/>
          </ac:spMkLst>
        </pc:spChg>
        <pc:spChg chg="mod">
          <ac:chgData name="Lorène Lailler" userId="53fdc27f-db66-4a79-8d86-059e4de6c567" providerId="ADAL" clId="{1E48E411-A488-4198-AB06-1A44406FBA9E}" dt="2024-05-21T15:30:00.823" v="780" actId="1037"/>
          <ac:spMkLst>
            <pc:docMk/>
            <pc:sldMk cId="1205299295" sldId="272"/>
            <ac:spMk id="25" creationId="{00000000-0000-0000-0000-000000000000}"/>
          </ac:spMkLst>
        </pc:spChg>
        <pc:spChg chg="del">
          <ac:chgData name="Lorène Lailler" userId="53fdc27f-db66-4a79-8d86-059e4de6c567" providerId="ADAL" clId="{1E48E411-A488-4198-AB06-1A44406FBA9E}" dt="2024-05-21T15:17:20.927" v="679" actId="478"/>
          <ac:spMkLst>
            <pc:docMk/>
            <pc:sldMk cId="1205299295" sldId="272"/>
            <ac:spMk id="26" creationId="{00000000-0000-0000-0000-000000000000}"/>
          </ac:spMkLst>
        </pc:spChg>
        <pc:spChg chg="mod">
          <ac:chgData name="Lorène Lailler" userId="53fdc27f-db66-4a79-8d86-059e4de6c567" providerId="ADAL" clId="{1E48E411-A488-4198-AB06-1A44406FBA9E}" dt="2024-05-21T15:30:00.823" v="780" actId="1037"/>
          <ac:spMkLst>
            <pc:docMk/>
            <pc:sldMk cId="1205299295" sldId="272"/>
            <ac:spMk id="29" creationId="{00000000-0000-0000-0000-000000000000}"/>
          </ac:spMkLst>
        </pc:spChg>
        <pc:spChg chg="del">
          <ac:chgData name="Lorène Lailler" userId="53fdc27f-db66-4a79-8d86-059e4de6c567" providerId="ADAL" clId="{1E48E411-A488-4198-AB06-1A44406FBA9E}" dt="2024-05-21T15:31:39.101" v="819" actId="478"/>
          <ac:spMkLst>
            <pc:docMk/>
            <pc:sldMk cId="1205299295" sldId="272"/>
            <ac:spMk id="30" creationId="{00000000-0000-0000-0000-000000000000}"/>
          </ac:spMkLst>
        </pc:spChg>
        <pc:spChg chg="del mod">
          <ac:chgData name="Lorène Lailler" userId="53fdc27f-db66-4a79-8d86-059e4de6c567" providerId="ADAL" clId="{1E48E411-A488-4198-AB06-1A44406FBA9E}" dt="2024-05-21T15:18:25.590" v="696"/>
          <ac:spMkLst>
            <pc:docMk/>
            <pc:sldMk cId="1205299295" sldId="272"/>
            <ac:spMk id="32" creationId="{00000000-0000-0000-0000-000000000000}"/>
          </ac:spMkLst>
        </pc:spChg>
        <pc:spChg chg="del">
          <ac:chgData name="Lorène Lailler" userId="53fdc27f-db66-4a79-8d86-059e4de6c567" providerId="ADAL" clId="{1E48E411-A488-4198-AB06-1A44406FBA9E}" dt="2024-05-21T15:16:21.536" v="662" actId="478"/>
          <ac:spMkLst>
            <pc:docMk/>
            <pc:sldMk cId="1205299295" sldId="272"/>
            <ac:spMk id="33" creationId="{00000000-0000-0000-0000-000000000000}"/>
          </ac:spMkLst>
        </pc:spChg>
        <pc:spChg chg="add del">
          <ac:chgData name="Lorène Lailler" userId="53fdc27f-db66-4a79-8d86-059e4de6c567" providerId="ADAL" clId="{1E48E411-A488-4198-AB06-1A44406FBA9E}" dt="2024-05-21T15:31:39.101" v="819" actId="478"/>
          <ac:spMkLst>
            <pc:docMk/>
            <pc:sldMk cId="1205299295" sldId="272"/>
            <ac:spMk id="34" creationId="{FC59F964-98FC-434D-8095-F3A8F53EEDB2}"/>
          </ac:spMkLst>
        </pc:spChg>
        <pc:spChg chg="del">
          <ac:chgData name="Lorène Lailler" userId="53fdc27f-db66-4a79-8d86-059e4de6c567" providerId="ADAL" clId="{1E48E411-A488-4198-AB06-1A44406FBA9E}" dt="2024-05-21T15:16:21.536" v="662" actId="478"/>
          <ac:spMkLst>
            <pc:docMk/>
            <pc:sldMk cId="1205299295" sldId="272"/>
            <ac:spMk id="35" creationId="{00000000-0000-0000-0000-000000000000}"/>
          </ac:spMkLst>
        </pc:spChg>
        <pc:spChg chg="add del mod">
          <ac:chgData name="Lorène Lailler" userId="53fdc27f-db66-4a79-8d86-059e4de6c567" providerId="ADAL" clId="{1E48E411-A488-4198-AB06-1A44406FBA9E}" dt="2024-05-21T15:31:39.101" v="819" actId="478"/>
          <ac:spMkLst>
            <pc:docMk/>
            <pc:sldMk cId="1205299295" sldId="272"/>
            <ac:spMk id="36" creationId="{593316D2-048A-4660-9418-83430BD044B3}"/>
          </ac:spMkLst>
        </pc:spChg>
        <pc:spChg chg="del">
          <ac:chgData name="Lorène Lailler" userId="53fdc27f-db66-4a79-8d86-059e4de6c567" providerId="ADAL" clId="{1E48E411-A488-4198-AB06-1A44406FBA9E}" dt="2024-05-21T15:16:21.536" v="662" actId="478"/>
          <ac:spMkLst>
            <pc:docMk/>
            <pc:sldMk cId="1205299295" sldId="272"/>
            <ac:spMk id="37" creationId="{00000000-0000-0000-0000-000000000000}"/>
          </ac:spMkLst>
        </pc:spChg>
        <pc:spChg chg="del mod topLvl">
          <ac:chgData name="Lorène Lailler" userId="53fdc27f-db66-4a79-8d86-059e4de6c567" providerId="ADAL" clId="{1E48E411-A488-4198-AB06-1A44406FBA9E}" dt="2024-05-21T15:17:55.153" v="687" actId="478"/>
          <ac:spMkLst>
            <pc:docMk/>
            <pc:sldMk cId="1205299295" sldId="272"/>
            <ac:spMk id="38" creationId="{00000000-0000-0000-0000-000000000000}"/>
          </ac:spMkLst>
        </pc:spChg>
        <pc:spChg chg="del">
          <ac:chgData name="Lorène Lailler" userId="53fdc27f-db66-4a79-8d86-059e4de6c567" providerId="ADAL" clId="{1E48E411-A488-4198-AB06-1A44406FBA9E}" dt="2024-05-21T15:16:21.536" v="662" actId="478"/>
          <ac:spMkLst>
            <pc:docMk/>
            <pc:sldMk cId="1205299295" sldId="272"/>
            <ac:spMk id="40" creationId="{00000000-0000-0000-0000-000000000000}"/>
          </ac:spMkLst>
        </pc:spChg>
        <pc:spChg chg="add mod">
          <ac:chgData name="Lorène Lailler" userId="53fdc27f-db66-4a79-8d86-059e4de6c567" providerId="ADAL" clId="{1E48E411-A488-4198-AB06-1A44406FBA9E}" dt="2024-05-21T15:33:06.536" v="848" actId="1038"/>
          <ac:spMkLst>
            <pc:docMk/>
            <pc:sldMk cId="1205299295" sldId="272"/>
            <ac:spMk id="41" creationId="{656FD03F-48A2-491B-828D-2ADA959F432F}"/>
          </ac:spMkLst>
        </pc:spChg>
        <pc:spChg chg="add mod">
          <ac:chgData name="Lorène Lailler" userId="53fdc27f-db66-4a79-8d86-059e4de6c567" providerId="ADAL" clId="{1E48E411-A488-4198-AB06-1A44406FBA9E}" dt="2024-05-21T15:33:28.346" v="856" actId="1036"/>
          <ac:spMkLst>
            <pc:docMk/>
            <pc:sldMk cId="1205299295" sldId="272"/>
            <ac:spMk id="42" creationId="{8F596559-B772-4183-ADEE-09A4C392B142}"/>
          </ac:spMkLst>
        </pc:spChg>
        <pc:spChg chg="add mod">
          <ac:chgData name="Lorène Lailler" userId="53fdc27f-db66-4a79-8d86-059e4de6c567" providerId="ADAL" clId="{1E48E411-A488-4198-AB06-1A44406FBA9E}" dt="2024-05-21T15:33:17.904" v="851" actId="14100"/>
          <ac:spMkLst>
            <pc:docMk/>
            <pc:sldMk cId="1205299295" sldId="272"/>
            <ac:spMk id="43" creationId="{BAEFF10A-F9CE-4DD5-A0DA-9CF8705B1648}"/>
          </ac:spMkLst>
        </pc:spChg>
        <pc:spChg chg="add mod">
          <ac:chgData name="Lorène Lailler" userId="53fdc27f-db66-4a79-8d86-059e4de6c567" providerId="ADAL" clId="{1E48E411-A488-4198-AB06-1A44406FBA9E}" dt="2024-05-21T15:33:42.695" v="860" actId="1035"/>
          <ac:spMkLst>
            <pc:docMk/>
            <pc:sldMk cId="1205299295" sldId="272"/>
            <ac:spMk id="44" creationId="{F30D11EF-B01B-4A66-844A-C1CCAE0139D2}"/>
          </ac:spMkLst>
        </pc:spChg>
        <pc:spChg chg="add mod">
          <ac:chgData name="Lorène Lailler" userId="53fdc27f-db66-4a79-8d86-059e4de6c567" providerId="ADAL" clId="{1E48E411-A488-4198-AB06-1A44406FBA9E}" dt="2024-05-21T15:34:32.841" v="865" actId="571"/>
          <ac:spMkLst>
            <pc:docMk/>
            <pc:sldMk cId="1205299295" sldId="272"/>
            <ac:spMk id="45" creationId="{95A9DAA5-6AF4-482C-974E-3CB30021C056}"/>
          </ac:spMkLst>
        </pc:spChg>
        <pc:spChg chg="add mod">
          <ac:chgData name="Lorène Lailler" userId="53fdc27f-db66-4a79-8d86-059e4de6c567" providerId="ADAL" clId="{1E48E411-A488-4198-AB06-1A44406FBA9E}" dt="2024-05-21T15:34:32.841" v="865" actId="571"/>
          <ac:spMkLst>
            <pc:docMk/>
            <pc:sldMk cId="1205299295" sldId="272"/>
            <ac:spMk id="46" creationId="{3FEC190F-2F6B-4538-A7E9-06AD540E42C1}"/>
          </ac:spMkLst>
        </pc:spChg>
        <pc:grpChg chg="del">
          <ac:chgData name="Lorène Lailler" userId="53fdc27f-db66-4a79-8d86-059e4de6c567" providerId="ADAL" clId="{1E48E411-A488-4198-AB06-1A44406FBA9E}" dt="2024-05-21T15:16:21.536" v="662" actId="478"/>
          <ac:grpSpMkLst>
            <pc:docMk/>
            <pc:sldMk cId="1205299295" sldId="272"/>
            <ac:grpSpMk id="28" creationId="{00000000-0000-0000-0000-000000000000}"/>
          </ac:grpSpMkLst>
        </pc:grpChg>
        <pc:grpChg chg="del">
          <ac:chgData name="Lorène Lailler" userId="53fdc27f-db66-4a79-8d86-059e4de6c567" providerId="ADAL" clId="{1E48E411-A488-4198-AB06-1A44406FBA9E}" dt="2024-05-21T15:17:51.211" v="686" actId="165"/>
          <ac:grpSpMkLst>
            <pc:docMk/>
            <pc:sldMk cId="1205299295" sldId="272"/>
            <ac:grpSpMk id="39" creationId="{00000000-0000-0000-0000-000000000000}"/>
          </ac:grpSpMkLst>
        </pc:grpChg>
        <pc:picChg chg="del">
          <ac:chgData name="Lorène Lailler" userId="53fdc27f-db66-4a79-8d86-059e4de6c567" providerId="ADAL" clId="{1E48E411-A488-4198-AB06-1A44406FBA9E}" dt="2024-05-21T15:16:21.536" v="662" actId="478"/>
          <ac:picMkLst>
            <pc:docMk/>
            <pc:sldMk cId="1205299295" sldId="272"/>
            <ac:picMk id="4" creationId="{00000000-0000-0000-0000-000000000000}"/>
          </ac:picMkLst>
        </pc:picChg>
        <pc:picChg chg="del">
          <ac:chgData name="Lorène Lailler" userId="53fdc27f-db66-4a79-8d86-059e4de6c567" providerId="ADAL" clId="{1E48E411-A488-4198-AB06-1A44406FBA9E}" dt="2024-05-21T15:16:21.536" v="662" actId="478"/>
          <ac:picMkLst>
            <pc:docMk/>
            <pc:sldMk cId="1205299295" sldId="272"/>
            <ac:picMk id="31" creationId="{00000000-0000-0000-0000-000000000000}"/>
          </ac:picMkLst>
        </pc:picChg>
        <pc:picChg chg="add mod">
          <ac:chgData name="Lorène Lailler" userId="53fdc27f-db66-4a79-8d86-059e4de6c567" providerId="ADAL" clId="{1E48E411-A488-4198-AB06-1A44406FBA9E}" dt="2024-05-21T15:31:47.746" v="827" actId="1038"/>
          <ac:picMkLst>
            <pc:docMk/>
            <pc:sldMk cId="1205299295" sldId="272"/>
            <ac:picMk id="1026" creationId="{0F915F74-41B5-4C33-BF9D-C916D91F1661}"/>
          </ac:picMkLst>
        </pc:picChg>
      </pc:sldChg>
    </pc:docChg>
  </pc:docChgLst>
  <pc:docChgLst>
    <pc:chgData name="Lorène Lailler" userId="53fdc27f-db66-4a79-8d86-059e4de6c567" providerId="ADAL" clId="{7F773E0D-CF31-4A29-B08C-DAEC08CC84A7}"/>
    <pc:docChg chg="undo custSel modSld">
      <pc:chgData name="Lorène Lailler" userId="53fdc27f-db66-4a79-8d86-059e4de6c567" providerId="ADAL" clId="{7F773E0D-CF31-4A29-B08C-DAEC08CC84A7}" dt="2024-06-05T20:39:36.051" v="532" actId="20577"/>
      <pc:docMkLst>
        <pc:docMk/>
      </pc:docMkLst>
      <pc:sldChg chg="modSp mod modAnim">
        <pc:chgData name="Lorène Lailler" userId="53fdc27f-db66-4a79-8d86-059e4de6c567" providerId="ADAL" clId="{7F773E0D-CF31-4A29-B08C-DAEC08CC84A7}" dt="2024-05-30T14:00:03.708" v="499"/>
        <pc:sldMkLst>
          <pc:docMk/>
          <pc:sldMk cId="2847153732" sldId="262"/>
        </pc:sldMkLst>
        <pc:spChg chg="mod">
          <ac:chgData name="Lorène Lailler" userId="53fdc27f-db66-4a79-8d86-059e4de6c567" providerId="ADAL" clId="{7F773E0D-CF31-4A29-B08C-DAEC08CC84A7}" dt="2024-05-30T13:51:36.305" v="225" actId="1076"/>
          <ac:spMkLst>
            <pc:docMk/>
            <pc:sldMk cId="2847153732" sldId="262"/>
            <ac:spMk id="2" creationId="{00000000-0000-0000-0000-000000000000}"/>
          </ac:spMkLst>
        </pc:spChg>
        <pc:spChg chg="mod">
          <ac:chgData name="Lorène Lailler" userId="53fdc27f-db66-4a79-8d86-059e4de6c567" providerId="ADAL" clId="{7F773E0D-CF31-4A29-B08C-DAEC08CC84A7}" dt="2024-05-30T13:53:59.291" v="431" actId="1036"/>
          <ac:spMkLst>
            <pc:docMk/>
            <pc:sldMk cId="2847153732" sldId="262"/>
            <ac:spMk id="5" creationId="{00000000-0000-0000-0000-000000000000}"/>
          </ac:spMkLst>
        </pc:spChg>
        <pc:spChg chg="mod">
          <ac:chgData name="Lorène Lailler" userId="53fdc27f-db66-4a79-8d86-059e4de6c567" providerId="ADAL" clId="{7F773E0D-CF31-4A29-B08C-DAEC08CC84A7}" dt="2024-05-30T13:53:59.291" v="431" actId="1036"/>
          <ac:spMkLst>
            <pc:docMk/>
            <pc:sldMk cId="2847153732" sldId="262"/>
            <ac:spMk id="7" creationId="{00000000-0000-0000-0000-000000000000}"/>
          </ac:spMkLst>
        </pc:spChg>
        <pc:spChg chg="mod">
          <ac:chgData name="Lorène Lailler" userId="53fdc27f-db66-4a79-8d86-059e4de6c567" providerId="ADAL" clId="{7F773E0D-CF31-4A29-B08C-DAEC08CC84A7}" dt="2024-05-30T13:53:05.797" v="390" actId="1038"/>
          <ac:spMkLst>
            <pc:docMk/>
            <pc:sldMk cId="2847153732" sldId="262"/>
            <ac:spMk id="8" creationId="{00000000-0000-0000-0000-000000000000}"/>
          </ac:spMkLst>
        </pc:spChg>
        <pc:spChg chg="mod">
          <ac:chgData name="Lorène Lailler" userId="53fdc27f-db66-4a79-8d86-059e4de6c567" providerId="ADAL" clId="{7F773E0D-CF31-4A29-B08C-DAEC08CC84A7}" dt="2024-05-30T13:53:02.573" v="381" actId="1076"/>
          <ac:spMkLst>
            <pc:docMk/>
            <pc:sldMk cId="2847153732" sldId="262"/>
            <ac:spMk id="9" creationId="{00000000-0000-0000-0000-000000000000}"/>
          </ac:spMkLst>
        </pc:spChg>
        <pc:spChg chg="mod">
          <ac:chgData name="Lorène Lailler" userId="53fdc27f-db66-4a79-8d86-059e4de6c567" providerId="ADAL" clId="{7F773E0D-CF31-4A29-B08C-DAEC08CC84A7}" dt="2024-05-30T13:53:59.291" v="431" actId="1036"/>
          <ac:spMkLst>
            <pc:docMk/>
            <pc:sldMk cId="2847153732" sldId="262"/>
            <ac:spMk id="10" creationId="{00000000-0000-0000-0000-000000000000}"/>
          </ac:spMkLst>
        </pc:spChg>
        <pc:spChg chg="mod">
          <ac:chgData name="Lorène Lailler" userId="53fdc27f-db66-4a79-8d86-059e4de6c567" providerId="ADAL" clId="{7F773E0D-CF31-4A29-B08C-DAEC08CC84A7}" dt="2024-05-30T13:53:59.291" v="431" actId="1036"/>
          <ac:spMkLst>
            <pc:docMk/>
            <pc:sldMk cId="2847153732" sldId="262"/>
            <ac:spMk id="11" creationId="{00000000-0000-0000-0000-000000000000}"/>
          </ac:spMkLst>
        </pc:spChg>
        <pc:spChg chg="mod">
          <ac:chgData name="Lorène Lailler" userId="53fdc27f-db66-4a79-8d86-059e4de6c567" providerId="ADAL" clId="{7F773E0D-CF31-4A29-B08C-DAEC08CC84A7}" dt="2024-05-30T13:53:09.912" v="395" actId="1037"/>
          <ac:spMkLst>
            <pc:docMk/>
            <pc:sldMk cId="2847153732" sldId="262"/>
            <ac:spMk id="12" creationId="{00000000-0000-0000-0000-000000000000}"/>
          </ac:spMkLst>
        </pc:spChg>
        <pc:spChg chg="mod">
          <ac:chgData name="Lorène Lailler" userId="53fdc27f-db66-4a79-8d86-059e4de6c567" providerId="ADAL" clId="{7F773E0D-CF31-4A29-B08C-DAEC08CC84A7}" dt="2024-05-30T13:53:59.291" v="431" actId="1036"/>
          <ac:spMkLst>
            <pc:docMk/>
            <pc:sldMk cId="2847153732" sldId="262"/>
            <ac:spMk id="14" creationId="{00000000-0000-0000-0000-000000000000}"/>
          </ac:spMkLst>
        </pc:spChg>
        <pc:spChg chg="mod">
          <ac:chgData name="Lorène Lailler" userId="53fdc27f-db66-4a79-8d86-059e4de6c567" providerId="ADAL" clId="{7F773E0D-CF31-4A29-B08C-DAEC08CC84A7}" dt="2024-05-30T13:53:59.291" v="431" actId="1036"/>
          <ac:spMkLst>
            <pc:docMk/>
            <pc:sldMk cId="2847153732" sldId="262"/>
            <ac:spMk id="15" creationId="{00000000-0000-0000-0000-000000000000}"/>
          </ac:spMkLst>
        </pc:spChg>
        <pc:spChg chg="mod">
          <ac:chgData name="Lorène Lailler" userId="53fdc27f-db66-4a79-8d86-059e4de6c567" providerId="ADAL" clId="{7F773E0D-CF31-4A29-B08C-DAEC08CC84A7}" dt="2024-05-30T13:53:59.291" v="431" actId="1036"/>
          <ac:spMkLst>
            <pc:docMk/>
            <pc:sldMk cId="2847153732" sldId="262"/>
            <ac:spMk id="16" creationId="{00000000-0000-0000-0000-000000000000}"/>
          </ac:spMkLst>
        </pc:spChg>
        <pc:spChg chg="mod">
          <ac:chgData name="Lorène Lailler" userId="53fdc27f-db66-4a79-8d86-059e4de6c567" providerId="ADAL" clId="{7F773E0D-CF31-4A29-B08C-DAEC08CC84A7}" dt="2024-05-30T13:54:12.891" v="438" actId="6549"/>
          <ac:spMkLst>
            <pc:docMk/>
            <pc:sldMk cId="2847153732" sldId="262"/>
            <ac:spMk id="18" creationId="{64538126-2965-4ADE-AF14-A9FB88465499}"/>
          </ac:spMkLst>
        </pc:spChg>
        <pc:spChg chg="mod">
          <ac:chgData name="Lorène Lailler" userId="53fdc27f-db66-4a79-8d86-059e4de6c567" providerId="ADAL" clId="{7F773E0D-CF31-4A29-B08C-DAEC08CC84A7}" dt="2024-05-30T13:53:49.605" v="424" actId="1076"/>
          <ac:spMkLst>
            <pc:docMk/>
            <pc:sldMk cId="2847153732" sldId="262"/>
            <ac:spMk id="19" creationId="{00000000-0000-0000-0000-000000000000}"/>
          </ac:spMkLst>
        </pc:spChg>
        <pc:spChg chg="mod">
          <ac:chgData name="Lorène Lailler" userId="53fdc27f-db66-4a79-8d86-059e4de6c567" providerId="ADAL" clId="{7F773E0D-CF31-4A29-B08C-DAEC08CC84A7}" dt="2024-05-30T13:53:59.291" v="431" actId="1036"/>
          <ac:spMkLst>
            <pc:docMk/>
            <pc:sldMk cId="2847153732" sldId="262"/>
            <ac:spMk id="21" creationId="{00000000-0000-0000-0000-000000000000}"/>
          </ac:spMkLst>
        </pc:spChg>
      </pc:sldChg>
      <pc:sldChg chg="modSp">
        <pc:chgData name="Lorène Lailler" userId="53fdc27f-db66-4a79-8d86-059e4de6c567" providerId="ADAL" clId="{7F773E0D-CF31-4A29-B08C-DAEC08CC84A7}" dt="2024-05-30T13:54:25.646" v="445" actId="20577"/>
        <pc:sldMkLst>
          <pc:docMk/>
          <pc:sldMk cId="2916176399" sldId="263"/>
        </pc:sldMkLst>
        <pc:spChg chg="mod">
          <ac:chgData name="Lorène Lailler" userId="53fdc27f-db66-4a79-8d86-059e4de6c567" providerId="ADAL" clId="{7F773E0D-CF31-4A29-B08C-DAEC08CC84A7}" dt="2024-05-30T13:54:25.646" v="445" actId="20577"/>
          <ac:spMkLst>
            <pc:docMk/>
            <pc:sldMk cId="2916176399" sldId="263"/>
            <ac:spMk id="17" creationId="{00000000-0000-0000-0000-000000000000}"/>
          </ac:spMkLst>
        </pc:spChg>
      </pc:sldChg>
      <pc:sldChg chg="modSp">
        <pc:chgData name="Lorène Lailler" userId="53fdc27f-db66-4a79-8d86-059e4de6c567" providerId="ADAL" clId="{7F773E0D-CF31-4A29-B08C-DAEC08CC84A7}" dt="2024-05-30T13:58:50.683" v="497" actId="20577"/>
        <pc:sldMkLst>
          <pc:docMk/>
          <pc:sldMk cId="2712508343" sldId="264"/>
        </pc:sldMkLst>
        <pc:spChg chg="mod">
          <ac:chgData name="Lorène Lailler" userId="53fdc27f-db66-4a79-8d86-059e4de6c567" providerId="ADAL" clId="{7F773E0D-CF31-4A29-B08C-DAEC08CC84A7}" dt="2024-05-30T13:58:50.683" v="497" actId="20577"/>
          <ac:spMkLst>
            <pc:docMk/>
            <pc:sldMk cId="2712508343" sldId="264"/>
            <ac:spMk id="10" creationId="{00000000-0000-0000-0000-000000000000}"/>
          </ac:spMkLst>
        </pc:spChg>
        <pc:spChg chg="mod">
          <ac:chgData name="Lorène Lailler" userId="53fdc27f-db66-4a79-8d86-059e4de6c567" providerId="ADAL" clId="{7F773E0D-CF31-4A29-B08C-DAEC08CC84A7}" dt="2024-05-30T13:58:20.124" v="496" actId="20577"/>
          <ac:spMkLst>
            <pc:docMk/>
            <pc:sldMk cId="2712508343" sldId="264"/>
            <ac:spMk id="17" creationId="{00000000-0000-0000-0000-000000000000}"/>
          </ac:spMkLst>
        </pc:spChg>
      </pc:sldChg>
      <pc:sldChg chg="modSp mod">
        <pc:chgData name="Lorène Lailler" userId="53fdc27f-db66-4a79-8d86-059e4de6c567" providerId="ADAL" clId="{7F773E0D-CF31-4A29-B08C-DAEC08CC84A7}" dt="2024-05-30T13:46:32.865" v="1" actId="27636"/>
        <pc:sldMkLst>
          <pc:docMk/>
          <pc:sldMk cId="2990052336" sldId="265"/>
        </pc:sldMkLst>
        <pc:spChg chg="mod">
          <ac:chgData name="Lorène Lailler" userId="53fdc27f-db66-4a79-8d86-059e4de6c567" providerId="ADAL" clId="{7F773E0D-CF31-4A29-B08C-DAEC08CC84A7}" dt="2024-05-30T13:46:32.865" v="1" actId="27636"/>
          <ac:spMkLst>
            <pc:docMk/>
            <pc:sldMk cId="2990052336" sldId="265"/>
            <ac:spMk id="2" creationId="{00000000-0000-0000-0000-000000000000}"/>
          </ac:spMkLst>
        </pc:spChg>
      </pc:sldChg>
      <pc:sldChg chg="modSp mod modAnim">
        <pc:chgData name="Lorène Lailler" userId="53fdc27f-db66-4a79-8d86-059e4de6c567" providerId="ADAL" clId="{7F773E0D-CF31-4A29-B08C-DAEC08CC84A7}" dt="2024-05-30T14:01:59.647" v="502"/>
        <pc:sldMkLst>
          <pc:docMk/>
          <pc:sldMk cId="1892584848" sldId="266"/>
        </pc:sldMkLst>
        <pc:spChg chg="mod">
          <ac:chgData name="Lorène Lailler" userId="53fdc27f-db66-4a79-8d86-059e4de6c567" providerId="ADAL" clId="{7F773E0D-CF31-4A29-B08C-DAEC08CC84A7}" dt="2024-05-30T13:46:32.880" v="2" actId="27636"/>
          <ac:spMkLst>
            <pc:docMk/>
            <pc:sldMk cId="1892584848" sldId="266"/>
            <ac:spMk id="4" creationId="{00000000-0000-0000-0000-000000000000}"/>
          </ac:spMkLst>
        </pc:spChg>
        <pc:spChg chg="mod">
          <ac:chgData name="Lorène Lailler" userId="53fdc27f-db66-4a79-8d86-059e4de6c567" providerId="ADAL" clId="{7F773E0D-CF31-4A29-B08C-DAEC08CC84A7}" dt="2024-05-30T13:55:07.275" v="495" actId="1038"/>
          <ac:spMkLst>
            <pc:docMk/>
            <pc:sldMk cId="1892584848" sldId="266"/>
            <ac:spMk id="22" creationId="{00000000-0000-0000-0000-000000000000}"/>
          </ac:spMkLst>
        </pc:spChg>
      </pc:sldChg>
      <pc:sldChg chg="modSp">
        <pc:chgData name="Lorène Lailler" userId="53fdc27f-db66-4a79-8d86-059e4de6c567" providerId="ADAL" clId="{7F773E0D-CF31-4A29-B08C-DAEC08CC84A7}" dt="2024-06-05T20:36:31.909" v="519" actId="20577"/>
        <pc:sldMkLst>
          <pc:docMk/>
          <pc:sldMk cId="3173510974" sldId="268"/>
        </pc:sldMkLst>
        <pc:spChg chg="mod">
          <ac:chgData name="Lorène Lailler" userId="53fdc27f-db66-4a79-8d86-059e4de6c567" providerId="ADAL" clId="{7F773E0D-CF31-4A29-B08C-DAEC08CC84A7}" dt="2024-06-05T20:36:31.909" v="519" actId="20577"/>
          <ac:spMkLst>
            <pc:docMk/>
            <pc:sldMk cId="3173510974" sldId="268"/>
            <ac:spMk id="8" creationId="{00000000-0000-0000-0000-000000000000}"/>
          </ac:spMkLst>
        </pc:spChg>
        <pc:spChg chg="mod">
          <ac:chgData name="Lorène Lailler" userId="53fdc27f-db66-4a79-8d86-059e4de6c567" providerId="ADAL" clId="{7F773E0D-CF31-4A29-B08C-DAEC08CC84A7}" dt="2024-05-30T14:05:51.895" v="503" actId="20577"/>
          <ac:spMkLst>
            <pc:docMk/>
            <pc:sldMk cId="3173510974" sldId="268"/>
            <ac:spMk id="73" creationId="{00000000-0000-0000-0000-000000000000}"/>
          </ac:spMkLst>
        </pc:spChg>
      </pc:sldChg>
      <pc:sldChg chg="modSp modAnim">
        <pc:chgData name="Lorène Lailler" userId="53fdc27f-db66-4a79-8d86-059e4de6c567" providerId="ADAL" clId="{7F773E0D-CF31-4A29-B08C-DAEC08CC84A7}" dt="2024-06-05T20:39:36.051" v="532" actId="20577"/>
        <pc:sldMkLst>
          <pc:docMk/>
          <pc:sldMk cId="1593896069" sldId="269"/>
        </pc:sldMkLst>
        <pc:spChg chg="mod">
          <ac:chgData name="Lorène Lailler" userId="53fdc27f-db66-4a79-8d86-059e4de6c567" providerId="ADAL" clId="{7F773E0D-CF31-4A29-B08C-DAEC08CC84A7}" dt="2024-06-05T20:39:14.318" v="521" actId="20577"/>
          <ac:spMkLst>
            <pc:docMk/>
            <pc:sldMk cId="1593896069" sldId="269"/>
            <ac:spMk id="23" creationId="{00000000-0000-0000-0000-000000000000}"/>
          </ac:spMkLst>
        </pc:spChg>
        <pc:spChg chg="mod">
          <ac:chgData name="Lorène Lailler" userId="53fdc27f-db66-4a79-8d86-059e4de6c567" providerId="ADAL" clId="{7F773E0D-CF31-4A29-B08C-DAEC08CC84A7}" dt="2024-06-05T20:39:36.051" v="532" actId="20577"/>
          <ac:spMkLst>
            <pc:docMk/>
            <pc:sldMk cId="1593896069" sldId="269"/>
            <ac:spMk id="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076EF-6C3A-4926-9CE6-FFD159F77C85}" type="datetimeFigureOut">
              <a:rPr lang="en-CA" smtClean="0"/>
              <a:t>2024-09-05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18467-7BD5-47AC-A15B-5956972842D1}" type="slidenum">
              <a:rPr lang="en-CA" smtClean="0"/>
              <a:t>‹#›</a:t>
            </a:fld>
            <a:endParaRPr lang="en-CA"/>
          </a:p>
        </p:txBody>
      </p:sp>
    </p:spTree>
    <p:extLst>
      <p:ext uri="{BB962C8B-B14F-4D97-AF65-F5344CB8AC3E}">
        <p14:creationId xmlns:p14="http://schemas.microsoft.com/office/powerpoint/2010/main" val="208108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Endotherme - peut maintenir une température corporelle interne</a:t>
            </a:r>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6</a:t>
            </a:fld>
            <a:endParaRPr lang="en-CA"/>
          </a:p>
        </p:txBody>
      </p:sp>
    </p:spTree>
    <p:extLst>
      <p:ext uri="{BB962C8B-B14F-4D97-AF65-F5344CB8AC3E}">
        <p14:creationId xmlns:p14="http://schemas.microsoft.com/office/powerpoint/2010/main" val="86623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Endotherme - peut maintenir une température corporelle interne</a:t>
            </a:r>
            <a:endParaRPr lang="en-CA" dirty="0"/>
          </a:p>
          <a:p>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7</a:t>
            </a:fld>
            <a:endParaRPr lang="en-CA"/>
          </a:p>
        </p:txBody>
      </p:sp>
    </p:spTree>
    <p:extLst>
      <p:ext uri="{BB962C8B-B14F-4D97-AF65-F5344CB8AC3E}">
        <p14:creationId xmlns:p14="http://schemas.microsoft.com/office/powerpoint/2010/main" val="248819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1">
                    <a:lumMod val="75000"/>
                    <a:lumOff val="25000"/>
                  </a:schemeClr>
                </a:solidFill>
              </a:rPr>
              <a:t>Ectotherme - ne peut pas maintenir une température corporelle interne, a besoin de sources de chaleur extérieures pour faire bouger le corps (puis peut générer de la chaleur par frottement).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1">
                    <a:lumMod val="75000"/>
                    <a:lumOff val="25000"/>
                  </a:schemeClr>
                </a:solidFill>
              </a:rPr>
              <a:t>Peau mouillée et perméable - c'est ainsi que la plupart des amphibiens vivent dans des environnements humides, sinon ils perdraient l'eau de leur peau et se dessécheraient.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1">
                    <a:lumMod val="75000"/>
                    <a:lumOff val="25000"/>
                  </a:schemeClr>
                </a:solidFill>
              </a:rPr>
              <a:t>Respiration par les poumons, les branchies et à travers la peau (respiration cutanée, où l'échange de gaz se fait à travers la peau).</a:t>
            </a:r>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8</a:t>
            </a:fld>
            <a:endParaRPr lang="en-CA"/>
          </a:p>
        </p:txBody>
      </p:sp>
    </p:spTree>
    <p:extLst>
      <p:ext uri="{BB962C8B-B14F-4D97-AF65-F5344CB8AC3E}">
        <p14:creationId xmlns:p14="http://schemas.microsoft.com/office/powerpoint/2010/main" val="269464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lumMod val="75000"/>
                    <a:lumOff val="25000"/>
                  </a:schemeClr>
                </a:solidFill>
              </a:rPr>
              <a:t>Les poissons sont plus nombreux que les espèces de mammifères et d'oiseaux réunies, leur diversité est donc immense. En général, les poissons sont divisés en deux grandes catégories (également appelées super-classes) : </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fr-FR" sz="1200" dirty="0">
                <a:solidFill>
                  <a:schemeClr val="tx1">
                    <a:lumMod val="75000"/>
                    <a:lumOff val="25000"/>
                  </a:schemeClr>
                </a:solidFill>
              </a:rPr>
              <a:t>les poissons ostéichthyens (osseux) et </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fr-FR" sz="1200" dirty="0">
                <a:solidFill>
                  <a:schemeClr val="tx1">
                    <a:lumMod val="75000"/>
                    <a:lumOff val="25000"/>
                  </a:schemeClr>
                </a:solidFill>
              </a:rPr>
              <a:t>les poissons cartilagineux (comme les requins et les raies). Ces deux super-classes sont elles-mêmes subdivisées en de nombreuses sous-classes. Dans une terre humide d'eau douce, on ne trouve que des poissons osseux.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lumMod val="75000"/>
                    <a:lumOff val="25000"/>
                  </a:schemeClr>
                </a:solidFill>
              </a:rPr>
              <a:t>Tous les poissons osseux partagent les caractéristiques suivantes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chemeClr val="tx1">
                    <a:lumMod val="75000"/>
                    <a:lumOff val="25000"/>
                  </a:schemeClr>
                </a:solidFill>
              </a:rPr>
              <a:t>Production d'une grande quantité d'œufs - la majorité d'entre eux ne survivent pas (ils sont mangés, etc.) et seuls quelques-uns deviendront des poissons adultes.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chemeClr val="tx1">
                    <a:lumMod val="75000"/>
                    <a:lumOff val="25000"/>
                  </a:schemeClr>
                </a:solidFill>
              </a:rPr>
              <a:t>Fécondation externe, alors que les poissons cartilagineux fécondent leurs œufs de manière interne.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chemeClr val="tx1">
                    <a:lumMod val="75000"/>
                    <a:lumOff val="25000"/>
                  </a:schemeClr>
                </a:solidFill>
              </a:rPr>
              <a:t>Ectotherme - ne peut pas maintenir une température corporelle interne ; quelques exceptions (comme le thon rouge).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chemeClr val="tx1">
                    <a:lumMod val="75000"/>
                    <a:lumOff val="25000"/>
                  </a:schemeClr>
                </a:solidFill>
              </a:rPr>
              <a:t>Le squelette des poissons osseux est constitué d'os à base de calcium (comme nos os) ; le squelette des poissons cartilagineux est constitué de cartilage (comme notre nez et nos oreilles).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chemeClr val="tx1">
                    <a:lumMod val="75000"/>
                    <a:lumOff val="25000"/>
                  </a:schemeClr>
                </a:solidFill>
              </a:rPr>
              <a:t>Ils sont bilatéralement plats, contrairement aux poissons cartilagineux (comme les requins) qui ont la forme d'une crêpe.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chemeClr val="tx1">
                    <a:lumMod val="75000"/>
                    <a:lumOff val="25000"/>
                  </a:schemeClr>
                </a:solidFill>
              </a:rPr>
              <a:t>Seuls les poissons osseux ont une </a:t>
            </a:r>
            <a:r>
              <a:rPr lang="fr-FR" sz="1200" dirty="0">
                <a:solidFill>
                  <a:schemeClr val="tx1">
                    <a:lumMod val="75000"/>
                    <a:lumOff val="25000"/>
                  </a:schemeClr>
                </a:solidFill>
                <a:highlight>
                  <a:srgbClr val="FFFF00"/>
                </a:highlight>
              </a:rPr>
              <a:t>vessie natatoire </a:t>
            </a:r>
            <a:r>
              <a:rPr lang="fr-FR" sz="1200" dirty="0">
                <a:solidFill>
                  <a:schemeClr val="tx1">
                    <a:lumMod val="75000"/>
                    <a:lumOff val="25000"/>
                  </a:schemeClr>
                </a:solidFill>
              </a:rPr>
              <a:t>qui les aide à contrôler leur flottabilité (couler ou flotter) ; les poissons cartilagineux n'ont pas de vessie </a:t>
            </a:r>
            <a:r>
              <a:rPr lang="fr-FR" sz="1200" dirty="0">
                <a:solidFill>
                  <a:schemeClr val="tx1">
                    <a:lumMod val="75000"/>
                    <a:lumOff val="25000"/>
                  </a:schemeClr>
                </a:solidFill>
                <a:highlight>
                  <a:srgbClr val="FFFF00"/>
                </a:highlight>
              </a:rPr>
              <a:t>natatoire</a:t>
            </a:r>
            <a:r>
              <a:rPr lang="fr-FR" sz="1200" dirty="0">
                <a:solidFill>
                  <a:schemeClr val="tx1">
                    <a:lumMod val="75000"/>
                    <a:lumOff val="25000"/>
                  </a:schemeClr>
                </a:solidFill>
              </a:rPr>
              <a:t> et dépendent donc de la portance pour rester à flot ; s'ils cessent de nager, ils coulent (les poissons osseux continuent de flotter s'ils cessent de nager).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chemeClr val="tx1">
                    <a:lumMod val="75000"/>
                    <a:lumOff val="25000"/>
                  </a:schemeClr>
                </a:solidFill>
              </a:rPr>
              <a:t>Les poissons osseux vivent en eau douce et en eau salée ; en revanche, tous les poissons cartilagineux ne vivent que dans des habitats marins (eau salée).</a:t>
            </a:r>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9</a:t>
            </a:fld>
            <a:endParaRPr lang="en-CA"/>
          </a:p>
        </p:txBody>
      </p:sp>
    </p:spTree>
    <p:extLst>
      <p:ext uri="{BB962C8B-B14F-4D97-AF65-F5344CB8AC3E}">
        <p14:creationId xmlns:p14="http://schemas.microsoft.com/office/powerpoint/2010/main" val="281857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fr-FR" sz="1200" dirty="0">
                <a:solidFill>
                  <a:schemeClr val="tx1">
                    <a:lumMod val="75000"/>
                    <a:lumOff val="25000"/>
                  </a:schemeClr>
                </a:solidFill>
              </a:rPr>
              <a:t>Ectotherme - ne peut pas maintenir une température corporelle interne, a besoin de sources de chaleur extérieures pour faire bouger le corps (peut alors générer de la chaleur par friction).</a:t>
            </a:r>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10</a:t>
            </a:fld>
            <a:endParaRPr lang="en-CA"/>
          </a:p>
        </p:txBody>
      </p:sp>
    </p:spTree>
    <p:extLst>
      <p:ext uri="{BB962C8B-B14F-4D97-AF65-F5344CB8AC3E}">
        <p14:creationId xmlns:p14="http://schemas.microsoft.com/office/powerpoint/2010/main" val="103558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12</a:t>
            </a:fld>
            <a:endParaRPr lang="en-CA"/>
          </a:p>
        </p:txBody>
      </p:sp>
    </p:spTree>
    <p:extLst>
      <p:ext uri="{BB962C8B-B14F-4D97-AF65-F5344CB8AC3E}">
        <p14:creationId xmlns:p14="http://schemas.microsoft.com/office/powerpoint/2010/main" val="401652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13</a:t>
            </a:fld>
            <a:endParaRPr lang="en-CA"/>
          </a:p>
        </p:txBody>
      </p:sp>
    </p:spTree>
    <p:extLst>
      <p:ext uri="{BB962C8B-B14F-4D97-AF65-F5344CB8AC3E}">
        <p14:creationId xmlns:p14="http://schemas.microsoft.com/office/powerpoint/2010/main" val="44885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0284E3-CD00-493A-8849-1A0CEE6A671D}" type="datetimeFigureOut">
              <a:rPr lang="en-CA" smtClean="0"/>
              <a:t>2024-09-05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87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284E3-CD00-493A-8849-1A0CEE6A671D}" type="datetimeFigureOut">
              <a:rPr lang="en-CA" smtClean="0"/>
              <a:t>2024-09-05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298330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284E3-CD00-493A-8849-1A0CEE6A671D}" type="datetimeFigureOut">
              <a:rPr lang="en-CA" smtClean="0"/>
              <a:t>2024-09-05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415583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284E3-CD00-493A-8849-1A0CEE6A671D}" type="datetimeFigureOut">
              <a:rPr lang="en-CA" smtClean="0"/>
              <a:t>2024-09-05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342765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0284E3-CD00-493A-8849-1A0CEE6A671D}" type="datetimeFigureOut">
              <a:rPr lang="en-CA" smtClean="0"/>
              <a:t>2024-09-05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61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0284E3-CD00-493A-8849-1A0CEE6A671D}" type="datetimeFigureOut">
              <a:rPr lang="en-CA" smtClean="0"/>
              <a:t>2024-09-05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166446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0284E3-CD00-493A-8849-1A0CEE6A671D}" type="datetimeFigureOut">
              <a:rPr lang="en-CA" smtClean="0"/>
              <a:t>2024-09-05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175253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0284E3-CD00-493A-8849-1A0CEE6A671D}" type="datetimeFigureOut">
              <a:rPr lang="en-CA" smtClean="0"/>
              <a:t>2024-09-05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104739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0284E3-CD00-493A-8849-1A0CEE6A671D}" type="datetimeFigureOut">
              <a:rPr lang="en-CA" smtClean="0"/>
              <a:t>2024-09-05</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34279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0284E3-CD00-493A-8849-1A0CEE6A671D}" type="datetimeFigureOut">
              <a:rPr lang="en-CA" smtClean="0"/>
              <a:t>2024-09-05</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2F6FF1-2FA8-44DF-A3DE-7A40F2D14879}" type="slidenum">
              <a:rPr lang="en-CA" smtClean="0"/>
              <a:t>‹#›</a:t>
            </a:fld>
            <a:endParaRPr lang="en-CA"/>
          </a:p>
        </p:txBody>
      </p:sp>
    </p:spTree>
    <p:extLst>
      <p:ext uri="{BB962C8B-B14F-4D97-AF65-F5344CB8AC3E}">
        <p14:creationId xmlns:p14="http://schemas.microsoft.com/office/powerpoint/2010/main" val="235453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0284E3-CD00-493A-8849-1A0CEE6A671D}" type="datetimeFigureOut">
              <a:rPr lang="en-CA" smtClean="0"/>
              <a:t>2024-09-05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183636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0284E3-CD00-493A-8849-1A0CEE6A671D}" type="datetimeFigureOut">
              <a:rPr lang="en-CA" smtClean="0"/>
              <a:t>2024-09-05</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2F6FF1-2FA8-44DF-A3DE-7A40F2D1487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04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jpg"/><Relationship Id="rId5" Type="http://schemas.openxmlformats.org/officeDocument/2006/relationships/image" Target="../media/image40.png"/><Relationship Id="rId10" Type="http://schemas.openxmlformats.org/officeDocument/2006/relationships/image" Target="../media/image45.jpg"/><Relationship Id="rId4" Type="http://schemas.openxmlformats.org/officeDocument/2006/relationships/image" Target="../media/image39.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CA" b="1" dirty="0">
                <a:solidFill>
                  <a:srgbClr val="632E62"/>
                </a:solidFill>
                <a:latin typeface="Aleo" panose="020F0502020204030203" pitchFamily="34" charset="0"/>
              </a:rPr>
              <a:t>La course                            des </a:t>
            </a:r>
            <a:r>
              <a:rPr lang="en-CA" b="1" dirty="0" err="1">
                <a:solidFill>
                  <a:srgbClr val="632E62"/>
                </a:solidFill>
                <a:latin typeface="Aleo" panose="020F0502020204030203" pitchFamily="34" charset="0"/>
              </a:rPr>
              <a:t>vertébrés</a:t>
            </a:r>
            <a:endParaRPr lang="en-CA" b="1" dirty="0">
              <a:solidFill>
                <a:srgbClr val="632E62"/>
              </a:solidFill>
              <a:latin typeface="Aleo" panose="020F0502020204030203" pitchFamily="34" charset="0"/>
            </a:endParaRPr>
          </a:p>
        </p:txBody>
      </p:sp>
      <p:sp>
        <p:nvSpPr>
          <p:cNvPr id="3" name="Subtitle 2"/>
          <p:cNvSpPr>
            <a:spLocks noGrp="1"/>
          </p:cNvSpPr>
          <p:nvPr>
            <p:ph type="subTitle" idx="1"/>
          </p:nvPr>
        </p:nvSpPr>
        <p:spPr>
          <a:xfrm>
            <a:off x="739326" y="4455620"/>
            <a:ext cx="10930840" cy="1143000"/>
          </a:xfrm>
        </p:spPr>
        <p:txBody>
          <a:bodyPr>
            <a:normAutofit/>
          </a:bodyPr>
          <a:lstStyle/>
          <a:p>
            <a:pPr algn="ctr"/>
            <a:r>
              <a:rPr lang="en-CA" sz="2300" dirty="0"/>
              <a:t>Les VERTÉBRÉS DES TERRES HUMIDES ET LEURS ADAPTATIONS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957" y="474206"/>
            <a:ext cx="4036154" cy="1616533"/>
          </a:xfrm>
          <a:prstGeom prst="rect">
            <a:avLst/>
          </a:prstGeom>
        </p:spPr>
      </p:pic>
    </p:spTree>
    <p:extLst>
      <p:ext uri="{BB962C8B-B14F-4D97-AF65-F5344CB8AC3E}">
        <p14:creationId xmlns:p14="http://schemas.microsoft.com/office/powerpoint/2010/main" val="225254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i="1" dirty="0" err="1">
                <a:solidFill>
                  <a:schemeClr val="tx2"/>
                </a:solidFill>
                <a:latin typeface="Aleo" panose="020F0502020204030203" pitchFamily="34" charset="0"/>
              </a:rPr>
              <a:t>Classe</a:t>
            </a:r>
            <a:r>
              <a:rPr lang="en-CA" sz="5400" b="1" i="1" dirty="0">
                <a:solidFill>
                  <a:schemeClr val="tx2"/>
                </a:solidFill>
                <a:latin typeface="Aleo" panose="020F0502020204030203" pitchFamily="34" charset="0"/>
              </a:rPr>
              <a:t> Reptilis </a:t>
            </a:r>
            <a:r>
              <a:rPr lang="en-CA" sz="5400" b="1" dirty="0">
                <a:solidFill>
                  <a:schemeClr val="tx2"/>
                </a:solidFill>
                <a:latin typeface="Aleo" panose="020F0502020204030203" pitchFamily="34" charset="0"/>
              </a:rPr>
              <a:t>- Reptiles</a:t>
            </a:r>
          </a:p>
        </p:txBody>
      </p:sp>
      <p:sp>
        <p:nvSpPr>
          <p:cNvPr id="5" name="Rectangle 4"/>
          <p:cNvSpPr/>
          <p:nvPr/>
        </p:nvSpPr>
        <p:spPr>
          <a:xfrm>
            <a:off x="5468750" y="2304972"/>
            <a:ext cx="5778369" cy="707886"/>
          </a:xfrm>
          <a:prstGeom prst="rect">
            <a:avLst/>
          </a:prstGeom>
        </p:spPr>
        <p:txBody>
          <a:bodyPr wrap="square">
            <a:spAutoFit/>
          </a:bodyPr>
          <a:lstStyle/>
          <a:p>
            <a:pPr marL="285750" indent="-285750">
              <a:buFont typeface="Arial" panose="020B0604020202020204" pitchFamily="34" charset="0"/>
              <a:buChar char="•"/>
            </a:pPr>
            <a:r>
              <a:rPr lang="fr-CA" sz="2000" dirty="0">
                <a:solidFill>
                  <a:schemeClr val="tx1">
                    <a:lumMod val="75000"/>
                    <a:lumOff val="25000"/>
                  </a:schemeClr>
                </a:solidFill>
              </a:rPr>
              <a:t>Ils sortent d’œufs à coquille</a:t>
            </a:r>
          </a:p>
          <a:p>
            <a:pPr marL="285750" indent="-285750">
              <a:buFont typeface="Arial" panose="020B0604020202020204" pitchFamily="34" charset="0"/>
              <a:buChar char="•"/>
            </a:pPr>
            <a:endParaRPr lang="en-CA" sz="2000" dirty="0">
              <a:solidFill>
                <a:schemeClr val="tx1">
                  <a:lumMod val="75000"/>
                  <a:lumOff val="25000"/>
                </a:schemeClr>
              </a:solidFill>
            </a:endParaRPr>
          </a:p>
        </p:txBody>
      </p:sp>
      <p:sp>
        <p:nvSpPr>
          <p:cNvPr id="7" name="TextBox 6"/>
          <p:cNvSpPr txBox="1"/>
          <p:nvPr/>
        </p:nvSpPr>
        <p:spPr>
          <a:xfrm>
            <a:off x="4978589" y="1904862"/>
            <a:ext cx="5132070" cy="400110"/>
          </a:xfrm>
          <a:prstGeom prst="rect">
            <a:avLst/>
          </a:prstGeom>
          <a:noFill/>
        </p:spPr>
        <p:txBody>
          <a:bodyPr wrap="square" rtlCol="0">
            <a:spAutoFit/>
          </a:bodyPr>
          <a:lstStyle/>
          <a:p>
            <a:r>
              <a:rPr lang="en-CA" altLang="en-US" sz="2000" b="1" dirty="0" err="1">
                <a:solidFill>
                  <a:schemeClr val="tx2"/>
                </a:solidFill>
              </a:rPr>
              <a:t>Caractéristiques</a:t>
            </a:r>
            <a:r>
              <a:rPr lang="en-CA" altLang="en-US" sz="2000" b="1" dirty="0">
                <a:solidFill>
                  <a:schemeClr val="tx2"/>
                </a:solidFill>
              </a:rPr>
              <a:t> :</a:t>
            </a:r>
            <a:endParaRPr lang="en-US" altLang="en-US" sz="3200" b="1" dirty="0">
              <a:solidFill>
                <a:schemeClr val="tx2"/>
              </a:solidFill>
            </a:endParaRPr>
          </a:p>
        </p:txBody>
      </p:sp>
      <p:sp>
        <p:nvSpPr>
          <p:cNvPr id="8" name="Oval 7"/>
          <p:cNvSpPr/>
          <p:nvPr/>
        </p:nvSpPr>
        <p:spPr>
          <a:xfrm>
            <a:off x="526016" y="2061494"/>
            <a:ext cx="2558443" cy="25514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142309" y="4386776"/>
            <a:ext cx="1712239" cy="162609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102414" y="5734603"/>
            <a:ext cx="6821852" cy="400110"/>
          </a:xfrm>
          <a:prstGeom prst="rect">
            <a:avLst/>
          </a:prstGeom>
          <a:noFill/>
        </p:spPr>
        <p:txBody>
          <a:bodyPr wrap="square" rtlCol="0">
            <a:spAutoFit/>
          </a:bodyPr>
          <a:lstStyle/>
          <a:p>
            <a:r>
              <a:rPr lang="en-CA" sz="2000" dirty="0" err="1">
                <a:solidFill>
                  <a:schemeClr val="tx2"/>
                </a:solidFill>
              </a:rPr>
              <a:t>Tortue</a:t>
            </a:r>
            <a:r>
              <a:rPr lang="en-CA" sz="2000" dirty="0">
                <a:solidFill>
                  <a:schemeClr val="tx2"/>
                </a:solidFill>
              </a:rPr>
              <a:t> serpentine, </a:t>
            </a:r>
            <a:r>
              <a:rPr lang="en-CA" sz="2000" dirty="0" err="1">
                <a:solidFill>
                  <a:schemeClr val="tx2"/>
                </a:solidFill>
              </a:rPr>
              <a:t>couleuvre</a:t>
            </a:r>
            <a:r>
              <a:rPr lang="en-CA" sz="2000" dirty="0">
                <a:solidFill>
                  <a:schemeClr val="tx2"/>
                </a:solidFill>
              </a:rPr>
              <a:t> des </a:t>
            </a:r>
            <a:r>
              <a:rPr lang="en-CA" sz="2000" dirty="0" err="1">
                <a:solidFill>
                  <a:schemeClr val="tx2"/>
                </a:solidFill>
              </a:rPr>
              <a:t>plaines</a:t>
            </a:r>
            <a:r>
              <a:rPr lang="en-CA" sz="2000" dirty="0">
                <a:solidFill>
                  <a:schemeClr val="tx2"/>
                </a:solidFill>
              </a:rPr>
              <a:t>, </a:t>
            </a:r>
            <a:r>
              <a:rPr lang="en-CA" sz="2000" dirty="0" err="1">
                <a:solidFill>
                  <a:schemeClr val="tx2"/>
                </a:solidFill>
              </a:rPr>
              <a:t>tortue</a:t>
            </a:r>
            <a:r>
              <a:rPr lang="en-CA" sz="2000" dirty="0">
                <a:solidFill>
                  <a:schemeClr val="tx2"/>
                </a:solidFill>
              </a:rPr>
              <a:t> </a:t>
            </a:r>
            <a:r>
              <a:rPr lang="en-CA" sz="2000" dirty="0" err="1">
                <a:solidFill>
                  <a:schemeClr val="tx2"/>
                </a:solidFill>
              </a:rPr>
              <a:t>peinte</a:t>
            </a:r>
            <a:endParaRPr lang="en-CA" sz="2000" dirty="0">
              <a:solidFill>
                <a:schemeClr val="tx2"/>
              </a:solidFill>
            </a:endParaRPr>
          </a:p>
        </p:txBody>
      </p:sp>
      <p:sp>
        <p:nvSpPr>
          <p:cNvPr id="11" name="TextBox 10"/>
          <p:cNvSpPr txBox="1"/>
          <p:nvPr/>
        </p:nvSpPr>
        <p:spPr>
          <a:xfrm>
            <a:off x="5102414" y="5428692"/>
            <a:ext cx="5205227" cy="400110"/>
          </a:xfrm>
          <a:prstGeom prst="rect">
            <a:avLst/>
          </a:prstGeom>
          <a:noFill/>
        </p:spPr>
        <p:txBody>
          <a:bodyPr wrap="square" rtlCol="0">
            <a:spAutoFit/>
          </a:bodyPr>
          <a:lstStyle/>
          <a:p>
            <a:r>
              <a:rPr lang="en-CA" sz="2000" b="1" dirty="0" err="1">
                <a:solidFill>
                  <a:schemeClr val="tx2"/>
                </a:solidFill>
              </a:rPr>
              <a:t>Exemples</a:t>
            </a:r>
            <a:r>
              <a:rPr lang="en-CA" sz="2000" b="1" dirty="0">
                <a:solidFill>
                  <a:schemeClr val="tx2"/>
                </a:solidFill>
              </a:rPr>
              <a:t> de reptiles :</a:t>
            </a:r>
          </a:p>
        </p:txBody>
      </p:sp>
      <p:sp>
        <p:nvSpPr>
          <p:cNvPr id="12" name="Oval 11"/>
          <p:cNvSpPr/>
          <p:nvPr/>
        </p:nvSpPr>
        <p:spPr>
          <a:xfrm>
            <a:off x="3197474" y="2812984"/>
            <a:ext cx="1781115" cy="173221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468746" y="2682237"/>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Animaux</a:t>
            </a:r>
            <a:r>
              <a:rPr lang="en-CA" sz="2000" dirty="0">
                <a:solidFill>
                  <a:schemeClr val="tx1">
                    <a:lumMod val="75000"/>
                    <a:lumOff val="25000"/>
                  </a:schemeClr>
                </a:solidFill>
              </a:rPr>
              <a:t> </a:t>
            </a:r>
            <a:r>
              <a:rPr lang="en-CA" sz="2000" dirty="0" err="1">
                <a:solidFill>
                  <a:schemeClr val="tx1">
                    <a:lumMod val="75000"/>
                    <a:lumOff val="25000"/>
                  </a:schemeClr>
                </a:solidFill>
              </a:rPr>
              <a:t>ectothermes</a:t>
            </a:r>
            <a:r>
              <a:rPr lang="en-CA" sz="2000" dirty="0">
                <a:solidFill>
                  <a:schemeClr val="tx1">
                    <a:lumMod val="75000"/>
                    <a:lumOff val="25000"/>
                  </a:schemeClr>
                </a:solidFill>
              </a:rPr>
              <a:t> (sang-froid)</a:t>
            </a:r>
          </a:p>
        </p:txBody>
      </p:sp>
      <p:sp>
        <p:nvSpPr>
          <p:cNvPr id="15" name="Rectangle 14"/>
          <p:cNvSpPr/>
          <p:nvPr/>
        </p:nvSpPr>
        <p:spPr>
          <a:xfrm>
            <a:off x="5468746" y="3082347"/>
            <a:ext cx="6331695" cy="707886"/>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1">
                    <a:lumMod val="75000"/>
                    <a:lumOff val="25000"/>
                  </a:schemeClr>
                </a:solidFill>
              </a:rPr>
              <a:t>Ils ont une peau sèche et écailleuse (peut également                                                              être recouverte de plaques osseuses)</a:t>
            </a:r>
            <a:endParaRPr lang="en-CA" sz="2000" dirty="0">
              <a:solidFill>
                <a:schemeClr val="tx1">
                  <a:lumMod val="75000"/>
                  <a:lumOff val="25000"/>
                </a:schemeClr>
              </a:solidFill>
            </a:endParaRPr>
          </a:p>
        </p:txBody>
      </p:sp>
      <p:sp>
        <p:nvSpPr>
          <p:cNvPr id="17" name="Rectangle 16"/>
          <p:cNvSpPr/>
          <p:nvPr/>
        </p:nvSpPr>
        <p:spPr>
          <a:xfrm>
            <a:off x="5455682" y="4145047"/>
            <a:ext cx="6602968" cy="1323439"/>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1">
                    <a:lumMod val="75000"/>
                    <a:lumOff val="25000"/>
                  </a:schemeClr>
                </a:solidFill>
              </a:rPr>
              <a:t>La plupart sont des tétrapodes (possèdent quatre membres), tandis que ceux qui n'ont pas de pattes  (comme les serpents) descendent de créatures à quatre membres.</a:t>
            </a:r>
            <a:endParaRPr lang="en-CA" sz="2000" dirty="0">
              <a:solidFill>
                <a:schemeClr val="tx1">
                  <a:lumMod val="75000"/>
                  <a:lumOff val="25000"/>
                </a:schemeClr>
              </a:solidFill>
            </a:endParaRPr>
          </a:p>
        </p:txBody>
      </p:sp>
      <p:sp>
        <p:nvSpPr>
          <p:cNvPr id="19" name="Rectangle 18"/>
          <p:cNvSpPr/>
          <p:nvPr/>
        </p:nvSpPr>
        <p:spPr>
          <a:xfrm>
            <a:off x="10277650" y="6165684"/>
            <a:ext cx="1938938" cy="215444"/>
          </a:xfrm>
          <a:prstGeom prst="rect">
            <a:avLst/>
          </a:prstGeom>
        </p:spPr>
        <p:txBody>
          <a:bodyPr wrap="square">
            <a:spAutoFit/>
          </a:bodyPr>
          <a:lstStyle/>
          <a:p>
            <a:r>
              <a:rPr lang="en-CA" sz="800" i="1" dirty="0">
                <a:solidFill>
                  <a:schemeClr val="bg1">
                    <a:lumMod val="75000"/>
                  </a:schemeClr>
                </a:solidFill>
              </a:rPr>
              <a:t>All photos from Ducks Unlimited Canada.</a:t>
            </a:r>
          </a:p>
        </p:txBody>
      </p:sp>
      <p:sp>
        <p:nvSpPr>
          <p:cNvPr id="21" name="Rectangle 20"/>
          <p:cNvSpPr/>
          <p:nvPr/>
        </p:nvSpPr>
        <p:spPr>
          <a:xfrm>
            <a:off x="5468746" y="3769462"/>
            <a:ext cx="5881609"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Ils</a:t>
            </a:r>
            <a:r>
              <a:rPr lang="en-CA" sz="2000" dirty="0">
                <a:solidFill>
                  <a:schemeClr val="tx1">
                    <a:lumMod val="75000"/>
                    <a:lumOff val="25000"/>
                  </a:schemeClr>
                </a:solidFill>
              </a:rPr>
              <a:t> </a:t>
            </a:r>
            <a:r>
              <a:rPr lang="en-CA" sz="2000" dirty="0" err="1">
                <a:solidFill>
                  <a:schemeClr val="tx1">
                    <a:lumMod val="75000"/>
                    <a:lumOff val="25000"/>
                  </a:schemeClr>
                </a:solidFill>
              </a:rPr>
              <a:t>respirent</a:t>
            </a:r>
            <a:r>
              <a:rPr lang="en-CA" sz="2000" dirty="0">
                <a:solidFill>
                  <a:schemeClr val="tx1">
                    <a:lumMod val="75000"/>
                    <a:lumOff val="25000"/>
                  </a:schemeClr>
                </a:solidFill>
              </a:rPr>
              <a:t> avec des </a:t>
            </a:r>
            <a:r>
              <a:rPr lang="en-CA" sz="2000" dirty="0" err="1">
                <a:solidFill>
                  <a:schemeClr val="tx1">
                    <a:lumMod val="75000"/>
                    <a:lumOff val="25000"/>
                  </a:schemeClr>
                </a:solidFill>
              </a:rPr>
              <a:t>poumons</a:t>
            </a:r>
            <a:endParaRPr lang="en-CA" sz="2000" dirty="0">
              <a:solidFill>
                <a:schemeClr val="tx1">
                  <a:lumMod val="75000"/>
                  <a:lumOff val="25000"/>
                </a:schemeClr>
              </a:solidFill>
            </a:endParaRPr>
          </a:p>
        </p:txBody>
      </p:sp>
    </p:spTree>
    <p:extLst>
      <p:ext uri="{BB962C8B-B14F-4D97-AF65-F5344CB8AC3E}">
        <p14:creationId xmlns:p14="http://schemas.microsoft.com/office/powerpoint/2010/main" val="291617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animBg="1"/>
      <p:bldP spid="14" grpId="0"/>
      <p:bldP spid="15" grpId="0"/>
      <p:bldP spid="1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9680" y="265582"/>
            <a:ext cx="10058400" cy="1450757"/>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chemeClr val="tx2"/>
                </a:solidFill>
                <a:latin typeface="Aleo" panose="020F0502020204030203" pitchFamily="34" charset="0"/>
              </a:rPr>
              <a:t>Les </a:t>
            </a:r>
            <a:r>
              <a:rPr lang="en-CA" sz="5400" b="1" dirty="0" err="1">
                <a:solidFill>
                  <a:schemeClr val="tx2"/>
                </a:solidFill>
                <a:latin typeface="Aleo" panose="020F0502020204030203" pitchFamily="34" charset="0"/>
              </a:rPr>
              <a:t>vertébrés</a:t>
            </a:r>
            <a:r>
              <a:rPr lang="en-CA" sz="5400" b="1" dirty="0">
                <a:solidFill>
                  <a:schemeClr val="tx2"/>
                </a:solidFill>
                <a:latin typeface="Aleo" panose="020F0502020204030203" pitchFamily="34" charset="0"/>
              </a:rPr>
              <a:t> et les </a:t>
            </a:r>
            <a:r>
              <a:rPr lang="en-CA" sz="5400" b="1" dirty="0" err="1">
                <a:solidFill>
                  <a:schemeClr val="tx2"/>
                </a:solidFill>
                <a:latin typeface="Aleo" panose="020F0502020204030203" pitchFamily="34" charset="0"/>
              </a:rPr>
              <a:t>terres</a:t>
            </a:r>
            <a:r>
              <a:rPr lang="en-CA" sz="5400" b="1" dirty="0">
                <a:solidFill>
                  <a:schemeClr val="tx2"/>
                </a:solidFill>
                <a:latin typeface="Aleo" panose="020F0502020204030203" pitchFamily="34" charset="0"/>
              </a:rPr>
              <a:t> </a:t>
            </a:r>
            <a:r>
              <a:rPr lang="en-CA" sz="5400" b="1" dirty="0" err="1">
                <a:solidFill>
                  <a:schemeClr val="tx2"/>
                </a:solidFill>
                <a:latin typeface="Aleo" panose="020F0502020204030203" pitchFamily="34" charset="0"/>
              </a:rPr>
              <a:t>humides</a:t>
            </a:r>
            <a:endParaRPr lang="en-CA" sz="5400" b="1" dirty="0">
              <a:solidFill>
                <a:schemeClr val="tx2"/>
              </a:solidFill>
              <a:latin typeface="Aleo" panose="020F0502020204030203" pitchFamily="34" charset="0"/>
            </a:endParaRPr>
          </a:p>
        </p:txBody>
      </p:sp>
      <p:sp>
        <p:nvSpPr>
          <p:cNvPr id="7" name="TextBox 6"/>
          <p:cNvSpPr txBox="1"/>
          <p:nvPr/>
        </p:nvSpPr>
        <p:spPr>
          <a:xfrm>
            <a:off x="1097280" y="1983521"/>
            <a:ext cx="12752094" cy="400110"/>
          </a:xfrm>
          <a:prstGeom prst="rect">
            <a:avLst/>
          </a:prstGeom>
          <a:noFill/>
        </p:spPr>
        <p:txBody>
          <a:bodyPr wrap="square" rtlCol="0">
            <a:spAutoFit/>
          </a:bodyPr>
          <a:lstStyle/>
          <a:p>
            <a:r>
              <a:rPr lang="fr-FR" sz="2000" dirty="0">
                <a:solidFill>
                  <a:schemeClr val="tx1">
                    <a:lumMod val="65000"/>
                    <a:lumOff val="35000"/>
                  </a:schemeClr>
                </a:solidFill>
              </a:rPr>
              <a:t>Des vertébrés de chacune de ces cinq classes vivent dans les terres humides. </a:t>
            </a:r>
            <a:endParaRPr lang="en-CA" sz="2000" dirty="0">
              <a:solidFill>
                <a:schemeClr val="tx2">
                  <a:lumMod val="75000"/>
                  <a:lumOff val="25000"/>
                </a:schemeClr>
              </a:solidFill>
            </a:endParaRPr>
          </a:p>
        </p:txBody>
      </p:sp>
      <p:sp>
        <p:nvSpPr>
          <p:cNvPr id="8" name="TextBox 7"/>
          <p:cNvSpPr txBox="1"/>
          <p:nvPr/>
        </p:nvSpPr>
        <p:spPr>
          <a:xfrm>
            <a:off x="1097280" y="2397987"/>
            <a:ext cx="10244746" cy="1323439"/>
          </a:xfrm>
          <a:prstGeom prst="rect">
            <a:avLst/>
          </a:prstGeom>
          <a:noFill/>
        </p:spPr>
        <p:txBody>
          <a:bodyPr wrap="square" rtlCol="0">
            <a:spAutoFit/>
          </a:bodyPr>
          <a:lstStyle/>
          <a:p>
            <a:r>
              <a:rPr lang="fr-FR" sz="2000" b="1" dirty="0">
                <a:solidFill>
                  <a:schemeClr val="tx1">
                    <a:lumMod val="65000"/>
                    <a:lumOff val="35000"/>
                  </a:schemeClr>
                </a:solidFill>
              </a:rPr>
              <a:t>Les terres humides </a:t>
            </a:r>
            <a:r>
              <a:rPr lang="fr-FR" sz="2000" dirty="0">
                <a:solidFill>
                  <a:schemeClr val="tx1">
                    <a:lumMod val="65000"/>
                    <a:lumOff val="35000"/>
                  </a:schemeClr>
                </a:solidFill>
              </a:rPr>
              <a:t>sont des étendues d'eau peu profonde qui favorisent la croissance d'une végétation riche. Le type de terre humide détermine également les types de vertébrés qui vivent dans ces habitats d'eau douce, car chaque type  fournit différents types de végétation, de nutriments et de niveaux d'eau.</a:t>
            </a:r>
            <a:endParaRPr lang="en-CA" sz="2400" dirty="0">
              <a:solidFill>
                <a:schemeClr val="tx2">
                  <a:lumMod val="75000"/>
                  <a:lumOff val="25000"/>
                </a:schemeClr>
              </a:solidFill>
            </a:endParaRPr>
          </a:p>
        </p:txBody>
      </p:sp>
      <p:sp>
        <p:nvSpPr>
          <p:cNvPr id="9" name="TextBox 8"/>
          <p:cNvSpPr txBox="1"/>
          <p:nvPr/>
        </p:nvSpPr>
        <p:spPr>
          <a:xfrm>
            <a:off x="1122679" y="3766025"/>
            <a:ext cx="4679543" cy="461665"/>
          </a:xfrm>
          <a:prstGeom prst="rect">
            <a:avLst/>
          </a:prstGeom>
          <a:noFill/>
        </p:spPr>
        <p:txBody>
          <a:bodyPr wrap="square" rtlCol="0">
            <a:spAutoFit/>
          </a:bodyPr>
          <a:lstStyle/>
          <a:p>
            <a:r>
              <a:rPr lang="en-CA" sz="2400" b="1" dirty="0">
                <a:solidFill>
                  <a:schemeClr val="tx2"/>
                </a:solidFill>
              </a:rPr>
              <a:t>Types de </a:t>
            </a:r>
            <a:r>
              <a:rPr lang="en-CA" sz="2400" b="1" dirty="0" err="1">
                <a:solidFill>
                  <a:schemeClr val="tx2"/>
                </a:solidFill>
              </a:rPr>
              <a:t>terres</a:t>
            </a:r>
            <a:r>
              <a:rPr lang="en-CA" sz="2400" b="1" dirty="0">
                <a:solidFill>
                  <a:schemeClr val="tx2"/>
                </a:solidFill>
              </a:rPr>
              <a:t> </a:t>
            </a:r>
            <a:r>
              <a:rPr lang="en-CA" sz="2400" b="1" dirty="0" err="1">
                <a:solidFill>
                  <a:schemeClr val="tx2"/>
                </a:solidFill>
              </a:rPr>
              <a:t>humides</a:t>
            </a:r>
            <a:r>
              <a:rPr lang="en-CA" sz="2400" b="1" dirty="0">
                <a:solidFill>
                  <a:schemeClr val="tx2"/>
                </a:solidFill>
              </a:rPr>
              <a:t> :</a:t>
            </a:r>
          </a:p>
        </p:txBody>
      </p:sp>
      <p:sp>
        <p:nvSpPr>
          <p:cNvPr id="11" name="Rectangle 10"/>
          <p:cNvSpPr/>
          <p:nvPr/>
        </p:nvSpPr>
        <p:spPr>
          <a:xfrm>
            <a:off x="5668873" y="5562146"/>
            <a:ext cx="1125629" cy="369332"/>
          </a:xfrm>
          <a:prstGeom prst="rect">
            <a:avLst/>
          </a:prstGeom>
        </p:spPr>
        <p:txBody>
          <a:bodyPr wrap="none">
            <a:spAutoFit/>
          </a:bodyPr>
          <a:lstStyle/>
          <a:p>
            <a:r>
              <a:rPr lang="en-CA" b="1" dirty="0" err="1">
                <a:solidFill>
                  <a:schemeClr val="tx2"/>
                </a:solidFill>
              </a:rPr>
              <a:t>Marécage</a:t>
            </a:r>
            <a:endParaRPr lang="en-CA" b="1" dirty="0">
              <a:solidFill>
                <a:schemeClr val="tx2"/>
              </a:solidFill>
            </a:endParaRPr>
          </a:p>
        </p:txBody>
      </p:sp>
      <p:sp>
        <p:nvSpPr>
          <p:cNvPr id="12" name="Oval 11"/>
          <p:cNvSpPr/>
          <p:nvPr/>
        </p:nvSpPr>
        <p:spPr>
          <a:xfrm>
            <a:off x="5575271" y="4310261"/>
            <a:ext cx="1303989" cy="125188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7495286" y="5570519"/>
            <a:ext cx="1496313" cy="646331"/>
          </a:xfrm>
          <a:prstGeom prst="rect">
            <a:avLst/>
          </a:prstGeom>
        </p:spPr>
        <p:txBody>
          <a:bodyPr wrap="square">
            <a:spAutoFit/>
          </a:bodyPr>
          <a:lstStyle/>
          <a:p>
            <a:pPr algn="ctr"/>
            <a:r>
              <a:rPr lang="en-CA" b="1" dirty="0" err="1">
                <a:solidFill>
                  <a:schemeClr val="tx2"/>
                </a:solidFill>
              </a:rPr>
              <a:t>Tourbière</a:t>
            </a:r>
            <a:r>
              <a:rPr lang="en-CA" b="1" dirty="0">
                <a:solidFill>
                  <a:schemeClr val="tx2"/>
                </a:solidFill>
              </a:rPr>
              <a:t> </a:t>
            </a:r>
            <a:r>
              <a:rPr lang="en-CA" b="1" dirty="0" err="1">
                <a:solidFill>
                  <a:schemeClr val="tx2"/>
                </a:solidFill>
              </a:rPr>
              <a:t>ombrotrophe</a:t>
            </a:r>
            <a:endParaRPr lang="en-CA" b="1" dirty="0">
              <a:solidFill>
                <a:schemeClr val="tx2"/>
              </a:solidFill>
            </a:endParaRPr>
          </a:p>
        </p:txBody>
      </p:sp>
      <p:sp>
        <p:nvSpPr>
          <p:cNvPr id="15" name="Oval 14"/>
          <p:cNvSpPr/>
          <p:nvPr/>
        </p:nvSpPr>
        <p:spPr>
          <a:xfrm>
            <a:off x="7593718" y="4318634"/>
            <a:ext cx="1303989" cy="125188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3400170" y="5570519"/>
            <a:ext cx="1638887" cy="646331"/>
          </a:xfrm>
          <a:prstGeom prst="rect">
            <a:avLst/>
          </a:prstGeom>
        </p:spPr>
        <p:txBody>
          <a:bodyPr wrap="square">
            <a:spAutoFit/>
          </a:bodyPr>
          <a:lstStyle/>
          <a:p>
            <a:pPr algn="ctr"/>
            <a:r>
              <a:rPr lang="en-CA" b="1" dirty="0" err="1">
                <a:solidFill>
                  <a:schemeClr val="tx2"/>
                </a:solidFill>
              </a:rPr>
              <a:t>Tourbière</a:t>
            </a:r>
            <a:r>
              <a:rPr lang="en-CA" b="1" dirty="0">
                <a:solidFill>
                  <a:schemeClr val="tx2"/>
                </a:solidFill>
              </a:rPr>
              <a:t> </a:t>
            </a:r>
            <a:r>
              <a:rPr lang="en-CA" b="1" dirty="0" err="1">
                <a:solidFill>
                  <a:schemeClr val="tx2"/>
                </a:solidFill>
              </a:rPr>
              <a:t>minérotrophe</a:t>
            </a:r>
            <a:endParaRPr lang="en-CA" b="1" dirty="0">
              <a:solidFill>
                <a:schemeClr val="tx2"/>
              </a:solidFill>
            </a:endParaRPr>
          </a:p>
        </p:txBody>
      </p:sp>
      <p:sp>
        <p:nvSpPr>
          <p:cNvPr id="18" name="Oval 17"/>
          <p:cNvSpPr/>
          <p:nvPr/>
        </p:nvSpPr>
        <p:spPr>
          <a:xfrm>
            <a:off x="3556824" y="4310260"/>
            <a:ext cx="1303989" cy="125188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1171028" y="5562145"/>
            <a:ext cx="2079830" cy="369332"/>
          </a:xfrm>
          <a:prstGeom prst="rect">
            <a:avLst/>
          </a:prstGeom>
          <a:noFill/>
        </p:spPr>
        <p:txBody>
          <a:bodyPr wrap="square" rtlCol="0">
            <a:spAutoFit/>
          </a:bodyPr>
          <a:lstStyle/>
          <a:p>
            <a:r>
              <a:rPr lang="en-CA" b="1" dirty="0">
                <a:solidFill>
                  <a:schemeClr val="tx2"/>
                </a:solidFill>
              </a:rPr>
              <a:t>Marais </a:t>
            </a:r>
            <a:r>
              <a:rPr lang="en-CA" b="1" dirty="0" err="1">
                <a:solidFill>
                  <a:schemeClr val="tx2"/>
                </a:solidFill>
              </a:rPr>
              <a:t>d’eau</a:t>
            </a:r>
            <a:r>
              <a:rPr lang="en-CA" b="1" dirty="0">
                <a:solidFill>
                  <a:schemeClr val="tx2"/>
                </a:solidFill>
              </a:rPr>
              <a:t> </a:t>
            </a:r>
            <a:r>
              <a:rPr lang="en-CA" b="1" dirty="0" err="1">
                <a:solidFill>
                  <a:schemeClr val="tx2"/>
                </a:solidFill>
              </a:rPr>
              <a:t>douce</a:t>
            </a:r>
            <a:endParaRPr lang="en-CA" b="1" dirty="0">
              <a:solidFill>
                <a:schemeClr val="tx2"/>
              </a:solidFill>
            </a:endParaRPr>
          </a:p>
        </p:txBody>
      </p:sp>
      <p:sp>
        <p:nvSpPr>
          <p:cNvPr id="21" name="Oval 20"/>
          <p:cNvSpPr/>
          <p:nvPr/>
        </p:nvSpPr>
        <p:spPr>
          <a:xfrm>
            <a:off x="1538377" y="4310260"/>
            <a:ext cx="1303989" cy="125188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9881470" y="5616320"/>
            <a:ext cx="717632" cy="369332"/>
          </a:xfrm>
          <a:prstGeom prst="rect">
            <a:avLst/>
          </a:prstGeom>
        </p:spPr>
        <p:txBody>
          <a:bodyPr wrap="none">
            <a:spAutoFit/>
          </a:bodyPr>
          <a:lstStyle/>
          <a:p>
            <a:pPr algn="ctr"/>
            <a:r>
              <a:rPr lang="en-CA" b="1" dirty="0" err="1">
                <a:solidFill>
                  <a:schemeClr val="tx2"/>
                </a:solidFill>
              </a:rPr>
              <a:t>Étang</a:t>
            </a:r>
            <a:endParaRPr lang="en-CA" dirty="0">
              <a:solidFill>
                <a:schemeClr val="tx2"/>
              </a:solidFill>
            </a:endParaRPr>
          </a:p>
        </p:txBody>
      </p:sp>
      <p:sp>
        <p:nvSpPr>
          <p:cNvPr id="23" name="Oval 22"/>
          <p:cNvSpPr/>
          <p:nvPr/>
        </p:nvSpPr>
        <p:spPr>
          <a:xfrm>
            <a:off x="9556295" y="4318634"/>
            <a:ext cx="1303989" cy="1251885"/>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925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animBg="1"/>
      <p:bldP spid="14" grpId="0"/>
      <p:bldP spid="15" grpId="0" animBg="1"/>
      <p:bldP spid="17" grpId="0"/>
      <p:bldP spid="18" grpId="0" animBg="1"/>
      <p:bldP spid="20" grpId="0"/>
      <p:bldP spid="21" grpId="0" animBg="1"/>
      <p:bldP spid="22"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157850" y="296372"/>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chemeClr val="tx2"/>
                </a:solidFill>
                <a:latin typeface="Aleo" panose="020F0502020204030203" pitchFamily="34" charset="0"/>
              </a:rPr>
              <a:t>Adaptations</a:t>
            </a:r>
            <a:endParaRPr lang="en-CA" sz="5400" dirty="0">
              <a:solidFill>
                <a:schemeClr val="tx2"/>
              </a:solidFill>
              <a:latin typeface="Aleo" panose="020F0502020204030203" pitchFamily="34" charset="0"/>
            </a:endParaRPr>
          </a:p>
        </p:txBody>
      </p:sp>
      <p:sp>
        <p:nvSpPr>
          <p:cNvPr id="16" name="TextBox 15"/>
          <p:cNvSpPr txBox="1"/>
          <p:nvPr/>
        </p:nvSpPr>
        <p:spPr>
          <a:xfrm>
            <a:off x="1150619" y="3143723"/>
            <a:ext cx="10379612" cy="707886"/>
          </a:xfrm>
          <a:prstGeom prst="rect">
            <a:avLst/>
          </a:prstGeom>
          <a:noFill/>
        </p:spPr>
        <p:txBody>
          <a:bodyPr wrap="square" rtlCol="0">
            <a:spAutoFit/>
          </a:bodyPr>
          <a:lstStyle/>
          <a:p>
            <a:r>
              <a:rPr lang="fr-FR" altLang="en-US" sz="2000" b="1" dirty="0">
                <a:solidFill>
                  <a:schemeClr val="tx2"/>
                </a:solidFill>
                <a:latin typeface="Calibri" panose="020F0502020204030204" pitchFamily="34" charset="0"/>
              </a:rPr>
              <a:t>Les adaptations </a:t>
            </a:r>
            <a:r>
              <a:rPr lang="fr-FR" altLang="en-US" sz="2000" dirty="0">
                <a:solidFill>
                  <a:schemeClr val="tx1">
                    <a:lumMod val="65000"/>
                    <a:lumOff val="35000"/>
                  </a:schemeClr>
                </a:solidFill>
                <a:latin typeface="Calibri" panose="020F0502020204030204" pitchFamily="34" charset="0"/>
              </a:rPr>
              <a:t>sont des caractéristiques spéciales qui aident les êtres vivants à survivre. Il existe deux types d'adaptations : </a:t>
            </a:r>
            <a:r>
              <a:rPr lang="fr-FR" altLang="en-US" sz="2000" b="1" dirty="0">
                <a:solidFill>
                  <a:schemeClr val="tx1">
                    <a:lumMod val="65000"/>
                    <a:lumOff val="35000"/>
                  </a:schemeClr>
                </a:solidFill>
                <a:latin typeface="Calibri" panose="020F0502020204030204" pitchFamily="34" charset="0"/>
              </a:rPr>
              <a:t>physiques</a:t>
            </a:r>
            <a:r>
              <a:rPr lang="fr-FR" altLang="en-US" sz="2000" dirty="0">
                <a:solidFill>
                  <a:schemeClr val="tx1">
                    <a:lumMod val="65000"/>
                    <a:lumOff val="35000"/>
                  </a:schemeClr>
                </a:solidFill>
                <a:latin typeface="Calibri" panose="020F0502020204030204" pitchFamily="34" charset="0"/>
              </a:rPr>
              <a:t> et </a:t>
            </a:r>
            <a:r>
              <a:rPr lang="fr-FR" altLang="en-US" sz="2000" b="1" dirty="0">
                <a:solidFill>
                  <a:schemeClr val="tx1">
                    <a:lumMod val="65000"/>
                    <a:lumOff val="35000"/>
                  </a:schemeClr>
                </a:solidFill>
                <a:latin typeface="Calibri" panose="020F0502020204030204" pitchFamily="34" charset="0"/>
              </a:rPr>
              <a:t>comportementales</a:t>
            </a:r>
            <a:r>
              <a:rPr lang="fr-FR" altLang="en-US" sz="2000" dirty="0">
                <a:solidFill>
                  <a:schemeClr val="tx1">
                    <a:lumMod val="65000"/>
                    <a:lumOff val="35000"/>
                  </a:schemeClr>
                </a:solidFill>
                <a:latin typeface="Calibri" panose="020F0502020204030204" pitchFamily="34" charset="0"/>
              </a:rPr>
              <a:t>. </a:t>
            </a:r>
            <a:endParaRPr lang="en-CA" altLang="en-US" sz="2000" dirty="0">
              <a:solidFill>
                <a:schemeClr val="tx1">
                  <a:lumMod val="65000"/>
                  <a:lumOff val="35000"/>
                </a:schemeClr>
              </a:solidFill>
              <a:latin typeface="Calibri" panose="020F0502020204030204" pitchFamily="34" charset="0"/>
            </a:endParaRPr>
          </a:p>
        </p:txBody>
      </p:sp>
      <p:sp>
        <p:nvSpPr>
          <p:cNvPr id="17" name="TextBox 16"/>
          <p:cNvSpPr txBox="1"/>
          <p:nvPr/>
        </p:nvSpPr>
        <p:spPr>
          <a:xfrm>
            <a:off x="1150619" y="1831296"/>
            <a:ext cx="10379612" cy="1323439"/>
          </a:xfrm>
          <a:prstGeom prst="rect">
            <a:avLst/>
          </a:prstGeom>
          <a:noFill/>
        </p:spPr>
        <p:txBody>
          <a:bodyPr wrap="square" rtlCol="0">
            <a:spAutoFit/>
          </a:bodyPr>
          <a:lstStyle/>
          <a:p>
            <a:r>
              <a:rPr lang="fr-FR" altLang="en-US" sz="2000" dirty="0">
                <a:solidFill>
                  <a:schemeClr val="tx1">
                    <a:lumMod val="65000"/>
                    <a:lumOff val="35000"/>
                  </a:schemeClr>
                </a:solidFill>
                <a:latin typeface="Calibri" panose="020F0502020204030204" pitchFamily="34" charset="0"/>
              </a:rPr>
              <a:t>Les habitats, comme les terres humides, sont très diversifiés et en constante évolution. Ces changements peuvent être saisonniers (comme l'hiver) ou inattendus (comme la perte d'habitat), de sorte que les êtres vivants doivent utiliser leurs adaptations pour obtenir la </a:t>
            </a:r>
            <a:r>
              <a:rPr lang="fr-FR" altLang="en-US" sz="2000" b="1" dirty="0">
                <a:solidFill>
                  <a:schemeClr val="tx1">
                    <a:lumMod val="65000"/>
                    <a:lumOff val="35000"/>
                  </a:schemeClr>
                </a:solidFill>
                <a:latin typeface="Calibri" panose="020F0502020204030204" pitchFamily="34" charset="0"/>
              </a:rPr>
              <a:t>nourriture</a:t>
            </a:r>
            <a:r>
              <a:rPr lang="fr-FR" altLang="en-US" sz="2000" dirty="0">
                <a:solidFill>
                  <a:schemeClr val="tx1">
                    <a:lumMod val="65000"/>
                    <a:lumOff val="35000"/>
                  </a:schemeClr>
                </a:solidFill>
                <a:latin typeface="Calibri" panose="020F0502020204030204" pitchFamily="34" charset="0"/>
              </a:rPr>
              <a:t>, l'</a:t>
            </a:r>
            <a:r>
              <a:rPr lang="fr-FR" altLang="en-US" sz="2000" b="1" dirty="0">
                <a:solidFill>
                  <a:schemeClr val="tx1">
                    <a:lumMod val="65000"/>
                    <a:lumOff val="35000"/>
                  </a:schemeClr>
                </a:solidFill>
                <a:latin typeface="Calibri" panose="020F0502020204030204" pitchFamily="34" charset="0"/>
              </a:rPr>
              <a:t>eau</a:t>
            </a:r>
            <a:r>
              <a:rPr lang="fr-FR" altLang="en-US" sz="2000" dirty="0">
                <a:solidFill>
                  <a:schemeClr val="tx1">
                    <a:lumMod val="65000"/>
                    <a:lumOff val="35000"/>
                  </a:schemeClr>
                </a:solidFill>
                <a:latin typeface="Calibri" panose="020F0502020204030204" pitchFamily="34" charset="0"/>
              </a:rPr>
              <a:t>, l'</a:t>
            </a:r>
            <a:r>
              <a:rPr lang="fr-FR" altLang="en-US" sz="2000" b="1" dirty="0">
                <a:solidFill>
                  <a:schemeClr val="tx1">
                    <a:lumMod val="65000"/>
                    <a:lumOff val="35000"/>
                  </a:schemeClr>
                </a:solidFill>
                <a:latin typeface="Calibri" panose="020F0502020204030204" pitchFamily="34" charset="0"/>
              </a:rPr>
              <a:t>abri </a:t>
            </a:r>
            <a:r>
              <a:rPr lang="fr-FR" altLang="en-US" sz="2000" dirty="0">
                <a:solidFill>
                  <a:schemeClr val="tx1">
                    <a:lumMod val="65000"/>
                    <a:lumOff val="35000"/>
                  </a:schemeClr>
                </a:solidFill>
                <a:latin typeface="Calibri" panose="020F0502020204030204" pitchFamily="34" charset="0"/>
              </a:rPr>
              <a:t>et l'</a:t>
            </a:r>
            <a:r>
              <a:rPr lang="fr-FR" altLang="en-US" sz="2000" b="1" dirty="0">
                <a:solidFill>
                  <a:schemeClr val="tx1">
                    <a:lumMod val="65000"/>
                    <a:lumOff val="35000"/>
                  </a:schemeClr>
                </a:solidFill>
                <a:latin typeface="Calibri" panose="020F0502020204030204" pitchFamily="34" charset="0"/>
              </a:rPr>
              <a:t>espace</a:t>
            </a:r>
            <a:r>
              <a:rPr lang="fr-FR" altLang="en-US" sz="2000" dirty="0">
                <a:solidFill>
                  <a:schemeClr val="tx1">
                    <a:lumMod val="65000"/>
                    <a:lumOff val="35000"/>
                  </a:schemeClr>
                </a:solidFill>
                <a:latin typeface="Calibri" panose="020F0502020204030204" pitchFamily="34" charset="0"/>
              </a:rPr>
              <a:t> dont ils ont besoin pour survivre.</a:t>
            </a:r>
            <a:endParaRPr lang="en-CA" altLang="en-US" sz="2000" dirty="0">
              <a:solidFill>
                <a:schemeClr val="tx1">
                  <a:lumMod val="65000"/>
                  <a:lumOff val="35000"/>
                </a:schemeClr>
              </a:solidFill>
              <a:latin typeface="Calibri" panose="020F0502020204030204" pitchFamily="34" charset="0"/>
            </a:endParaRPr>
          </a:p>
        </p:txBody>
      </p:sp>
      <p:sp>
        <p:nvSpPr>
          <p:cNvPr id="18" name="TextBox 17"/>
          <p:cNvSpPr txBox="1"/>
          <p:nvPr/>
        </p:nvSpPr>
        <p:spPr>
          <a:xfrm>
            <a:off x="2019698" y="4005497"/>
            <a:ext cx="3727739" cy="1015663"/>
          </a:xfrm>
          <a:prstGeom prst="rect">
            <a:avLst/>
          </a:prstGeom>
          <a:noFill/>
        </p:spPr>
        <p:txBody>
          <a:bodyPr wrap="square" rtlCol="0">
            <a:spAutoFit/>
          </a:bodyPr>
          <a:lstStyle/>
          <a:p>
            <a:r>
              <a:rPr lang="fr-FR" sz="2000" b="1" dirty="0">
                <a:solidFill>
                  <a:schemeClr val="tx2"/>
                </a:solidFill>
              </a:rPr>
              <a:t>Les adaptations physiques </a:t>
            </a:r>
            <a:r>
              <a:rPr lang="fr-FR" sz="2000" dirty="0">
                <a:solidFill>
                  <a:schemeClr val="tx1">
                    <a:lumMod val="65000"/>
                    <a:lumOff val="35000"/>
                  </a:schemeClr>
                </a:solidFill>
              </a:rPr>
              <a:t>comprennent les caractéristiques physiques de l'organisme vivant. </a:t>
            </a:r>
            <a:endParaRPr lang="en-CA" sz="2000" dirty="0">
              <a:solidFill>
                <a:schemeClr val="tx1">
                  <a:lumMod val="65000"/>
                  <a:lumOff val="35000"/>
                </a:schemeClr>
              </a:solidFill>
            </a:endParaRPr>
          </a:p>
        </p:txBody>
      </p:sp>
      <p:sp>
        <p:nvSpPr>
          <p:cNvPr id="19" name="Rectangle 18"/>
          <p:cNvSpPr/>
          <p:nvPr/>
        </p:nvSpPr>
        <p:spPr>
          <a:xfrm>
            <a:off x="2019698" y="5098105"/>
            <a:ext cx="3999326" cy="1015663"/>
          </a:xfrm>
          <a:prstGeom prst="rect">
            <a:avLst/>
          </a:prstGeom>
          <a:ln>
            <a:noFill/>
          </a:ln>
        </p:spPr>
        <p:txBody>
          <a:bodyPr wrap="square">
            <a:spAutoFit/>
          </a:bodyPr>
          <a:lstStyle/>
          <a:p>
            <a:r>
              <a:rPr lang="fr-FR" sz="2000" dirty="0">
                <a:solidFill>
                  <a:schemeClr val="tx2"/>
                </a:solidFill>
              </a:rPr>
              <a:t>Exemples : </a:t>
            </a:r>
            <a:r>
              <a:rPr lang="fr-FR" sz="2000" dirty="0">
                <a:solidFill>
                  <a:schemeClr val="tx1">
                    <a:lumMod val="65000"/>
                    <a:lumOff val="35000"/>
                  </a:schemeClr>
                </a:solidFill>
              </a:rPr>
              <a:t>longues pattes, ailes, dents pointues, changement de couleur de la fourrure du lièvre.</a:t>
            </a:r>
            <a:endParaRPr lang="en-CA" sz="2000" dirty="0">
              <a:solidFill>
                <a:schemeClr val="tx1">
                  <a:lumMod val="65000"/>
                  <a:lumOff val="35000"/>
                </a:schemeClr>
              </a:solidFill>
            </a:endParaRPr>
          </a:p>
        </p:txBody>
      </p:sp>
      <p:sp>
        <p:nvSpPr>
          <p:cNvPr id="20" name="TextBox 19"/>
          <p:cNvSpPr txBox="1"/>
          <p:nvPr/>
        </p:nvSpPr>
        <p:spPr>
          <a:xfrm>
            <a:off x="6340425" y="4005497"/>
            <a:ext cx="3997368" cy="1323439"/>
          </a:xfrm>
          <a:prstGeom prst="rect">
            <a:avLst/>
          </a:prstGeom>
          <a:noFill/>
        </p:spPr>
        <p:txBody>
          <a:bodyPr wrap="square" rtlCol="0">
            <a:spAutoFit/>
          </a:bodyPr>
          <a:lstStyle/>
          <a:p>
            <a:r>
              <a:rPr lang="fr-FR" sz="2000" b="1" dirty="0">
                <a:solidFill>
                  <a:schemeClr val="tx2"/>
                </a:solidFill>
              </a:rPr>
              <a:t>Les adaptations comportementales </a:t>
            </a:r>
            <a:r>
              <a:rPr lang="fr-FR" sz="2000" dirty="0">
                <a:solidFill>
                  <a:schemeClr val="tx1">
                    <a:lumMod val="65000"/>
                    <a:lumOff val="35000"/>
                  </a:schemeClr>
                </a:solidFill>
              </a:rPr>
              <a:t>comprennent la manière dont l'organisme vivant se comporte ou agit.</a:t>
            </a:r>
            <a:endParaRPr lang="en-CA" sz="2000" dirty="0">
              <a:solidFill>
                <a:schemeClr val="tx1">
                  <a:lumMod val="65000"/>
                  <a:lumOff val="35000"/>
                </a:schemeClr>
              </a:solidFill>
            </a:endParaRPr>
          </a:p>
        </p:txBody>
      </p:sp>
      <p:sp>
        <p:nvSpPr>
          <p:cNvPr id="21" name="Rectangle 20"/>
          <p:cNvSpPr/>
          <p:nvPr/>
        </p:nvSpPr>
        <p:spPr>
          <a:xfrm>
            <a:off x="6340425" y="5392725"/>
            <a:ext cx="4132183" cy="707886"/>
          </a:xfrm>
          <a:prstGeom prst="rect">
            <a:avLst/>
          </a:prstGeom>
        </p:spPr>
        <p:txBody>
          <a:bodyPr wrap="square">
            <a:spAutoFit/>
          </a:bodyPr>
          <a:lstStyle/>
          <a:p>
            <a:r>
              <a:rPr lang="fr-FR" sz="2000" dirty="0">
                <a:solidFill>
                  <a:schemeClr val="tx2"/>
                </a:solidFill>
              </a:rPr>
              <a:t>Exemples : </a:t>
            </a:r>
            <a:r>
              <a:rPr lang="fr-FR" sz="2000" dirty="0">
                <a:solidFill>
                  <a:schemeClr val="tx1">
                    <a:lumMod val="65000"/>
                    <a:lumOff val="35000"/>
                  </a:schemeClr>
                </a:solidFill>
              </a:rPr>
              <a:t>hiberner, chasser, fuir un prédateur. </a:t>
            </a:r>
            <a:endParaRPr lang="en-CA" sz="2000" dirty="0">
              <a:solidFill>
                <a:schemeClr val="tx1">
                  <a:lumMod val="65000"/>
                  <a:lumOff val="35000"/>
                </a:schemeClr>
              </a:solidFill>
            </a:endParaRPr>
          </a:p>
        </p:txBody>
      </p:sp>
      <p:sp>
        <p:nvSpPr>
          <p:cNvPr id="22" name="Oval 21"/>
          <p:cNvSpPr/>
          <p:nvPr/>
        </p:nvSpPr>
        <p:spPr>
          <a:xfrm>
            <a:off x="10337793" y="4241096"/>
            <a:ext cx="1383323" cy="136878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458957" y="4241096"/>
            <a:ext cx="1383323" cy="136878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4" name="Straight Connector 23"/>
          <p:cNvCxnSpPr/>
          <p:nvPr/>
        </p:nvCxnSpPr>
        <p:spPr>
          <a:xfrm>
            <a:off x="6019024" y="3915395"/>
            <a:ext cx="0" cy="218521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218629" y="6116011"/>
            <a:ext cx="4867969" cy="215444"/>
          </a:xfrm>
          <a:prstGeom prst="rect">
            <a:avLst/>
          </a:prstGeom>
        </p:spPr>
        <p:txBody>
          <a:bodyPr wrap="square">
            <a:spAutoFit/>
          </a:bodyPr>
          <a:lstStyle/>
          <a:p>
            <a:pPr algn="r"/>
            <a:r>
              <a:rPr lang="en-CA" sz="800" i="1" dirty="0">
                <a:solidFill>
                  <a:schemeClr val="bg1">
                    <a:lumMod val="75000"/>
                  </a:schemeClr>
                </a:solidFill>
              </a:rPr>
              <a:t>Willet and Painted Turtle image from Ducks Unlimited Canada. </a:t>
            </a:r>
          </a:p>
        </p:txBody>
      </p:sp>
    </p:spTree>
    <p:extLst>
      <p:ext uri="{BB962C8B-B14F-4D97-AF65-F5344CB8AC3E}">
        <p14:creationId xmlns:p14="http://schemas.microsoft.com/office/powerpoint/2010/main" val="22595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7850" y="296372"/>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chemeClr val="tx2"/>
                </a:solidFill>
                <a:latin typeface="Aleo" panose="020F0502020204030203" pitchFamily="34" charset="0"/>
              </a:rPr>
              <a:t>La course des </a:t>
            </a:r>
            <a:r>
              <a:rPr lang="en-CA" sz="5400" b="1" dirty="0" err="1">
                <a:solidFill>
                  <a:schemeClr val="tx2"/>
                </a:solidFill>
                <a:latin typeface="Aleo" panose="020F0502020204030203" pitchFamily="34" charset="0"/>
              </a:rPr>
              <a:t>vertébrés</a:t>
            </a:r>
            <a:endParaRPr lang="en-CA" sz="5400" dirty="0">
              <a:solidFill>
                <a:schemeClr val="tx2"/>
              </a:solidFill>
              <a:latin typeface="Aleo" panose="020F0502020204030203" pitchFamily="34" charset="0"/>
            </a:endParaRPr>
          </a:p>
        </p:txBody>
      </p:sp>
      <p:sp>
        <p:nvSpPr>
          <p:cNvPr id="5" name="TextBox 4"/>
          <p:cNvSpPr txBox="1"/>
          <p:nvPr/>
        </p:nvSpPr>
        <p:spPr>
          <a:xfrm>
            <a:off x="1122911" y="1829985"/>
            <a:ext cx="12752094" cy="400110"/>
          </a:xfrm>
          <a:prstGeom prst="rect">
            <a:avLst/>
          </a:prstGeom>
          <a:noFill/>
        </p:spPr>
        <p:txBody>
          <a:bodyPr wrap="square" rtlCol="0">
            <a:spAutoFit/>
          </a:bodyPr>
          <a:lstStyle/>
          <a:p>
            <a:r>
              <a:rPr lang="fr-FR" sz="2000" dirty="0">
                <a:solidFill>
                  <a:schemeClr val="tx1">
                    <a:lumMod val="65000"/>
                    <a:lumOff val="35000"/>
                  </a:schemeClr>
                </a:solidFill>
              </a:rPr>
              <a:t>À ton tour de classer les animaux des terres humides dans la classe qui leur correspond! </a:t>
            </a:r>
            <a:endParaRPr lang="en-CA" sz="2000" dirty="0">
              <a:solidFill>
                <a:schemeClr val="tx2">
                  <a:lumMod val="75000"/>
                  <a:lumOff val="25000"/>
                </a:schemeClr>
              </a:solidFill>
            </a:endParaRPr>
          </a:p>
        </p:txBody>
      </p:sp>
      <p:sp>
        <p:nvSpPr>
          <p:cNvPr id="8" name="TextBox 7"/>
          <p:cNvSpPr txBox="1"/>
          <p:nvPr/>
        </p:nvSpPr>
        <p:spPr>
          <a:xfrm>
            <a:off x="1122911" y="2224567"/>
            <a:ext cx="10313778" cy="1323439"/>
          </a:xfrm>
          <a:prstGeom prst="rect">
            <a:avLst/>
          </a:prstGeom>
          <a:noFill/>
        </p:spPr>
        <p:txBody>
          <a:bodyPr wrap="square" rtlCol="0">
            <a:spAutoFit/>
          </a:bodyPr>
          <a:lstStyle/>
          <a:p>
            <a:r>
              <a:rPr lang="fr-FR" sz="2000" b="1" dirty="0">
                <a:solidFill>
                  <a:schemeClr val="tx2"/>
                </a:solidFill>
              </a:rPr>
              <a:t>Objectif : </a:t>
            </a:r>
            <a:r>
              <a:rPr lang="fr-FR" sz="2000" dirty="0">
                <a:solidFill>
                  <a:schemeClr val="tx2"/>
                </a:solidFill>
              </a:rPr>
              <a:t>Dans le cadre d'une course de relais, les élèves s'efforcent de classer correctement les animaux figurant sur les cartes qui leur ont été remises en plaçant chaque carte dans le bon seau. L'équipe la plus rapide reçoit 5 points, puis chaque carte placée dans le bon seau vaut 2 points. L'équipe qui a le plus de points gagne!</a:t>
            </a:r>
            <a:endParaRPr lang="en-CA" sz="2000" dirty="0">
              <a:solidFill>
                <a:schemeClr val="tx2"/>
              </a:solidFill>
            </a:endParaRPr>
          </a:p>
        </p:txBody>
      </p:sp>
      <p:sp>
        <p:nvSpPr>
          <p:cNvPr id="41" name="TextBox 40"/>
          <p:cNvSpPr txBox="1"/>
          <p:nvPr/>
        </p:nvSpPr>
        <p:spPr>
          <a:xfrm>
            <a:off x="1529185" y="5827787"/>
            <a:ext cx="9706555" cy="400110"/>
          </a:xfrm>
          <a:prstGeom prst="rect">
            <a:avLst/>
          </a:prstGeom>
          <a:noFill/>
        </p:spPr>
        <p:txBody>
          <a:bodyPr wrap="square" rtlCol="0">
            <a:spAutoFit/>
          </a:bodyPr>
          <a:lstStyle/>
          <a:p>
            <a:r>
              <a:rPr lang="fr-FR" sz="2000" dirty="0">
                <a:solidFill>
                  <a:schemeClr val="tx1">
                    <a:lumMod val="65000"/>
                    <a:lumOff val="35000"/>
                  </a:schemeClr>
                </a:solidFill>
              </a:rPr>
              <a:t>1. La classe sera divisée en deux équipes, où chaque élève recevra une carte. </a:t>
            </a:r>
            <a:endParaRPr lang="en-CA" sz="2000" dirty="0">
              <a:solidFill>
                <a:schemeClr val="tx1">
                  <a:lumMod val="65000"/>
                  <a:lumOff val="35000"/>
                </a:schemeClr>
              </a:solidFill>
            </a:endParaRPr>
          </a:p>
        </p:txBody>
      </p:sp>
      <p:sp>
        <p:nvSpPr>
          <p:cNvPr id="44" name="TextBox 43"/>
          <p:cNvSpPr txBox="1"/>
          <p:nvPr/>
        </p:nvSpPr>
        <p:spPr>
          <a:xfrm>
            <a:off x="1174931" y="5469843"/>
            <a:ext cx="3379305" cy="400110"/>
          </a:xfrm>
          <a:prstGeom prst="rect">
            <a:avLst/>
          </a:prstGeom>
          <a:noFill/>
        </p:spPr>
        <p:txBody>
          <a:bodyPr wrap="square" rtlCol="0">
            <a:spAutoFit/>
          </a:bodyPr>
          <a:lstStyle/>
          <a:p>
            <a:r>
              <a:rPr lang="en-CA" sz="2000" b="1" dirty="0">
                <a:solidFill>
                  <a:schemeClr val="tx1">
                    <a:lumMod val="65000"/>
                    <a:lumOff val="35000"/>
                  </a:schemeClr>
                </a:solidFill>
              </a:rPr>
              <a:t>Comment </a:t>
            </a:r>
            <a:r>
              <a:rPr lang="en-CA" sz="2000" b="1" dirty="0" err="1">
                <a:solidFill>
                  <a:schemeClr val="tx1">
                    <a:lumMod val="65000"/>
                    <a:lumOff val="35000"/>
                  </a:schemeClr>
                </a:solidFill>
              </a:rPr>
              <a:t>jouer</a:t>
            </a:r>
            <a:r>
              <a:rPr lang="en-CA" sz="2000" b="1" dirty="0">
                <a:solidFill>
                  <a:schemeClr val="tx1">
                    <a:lumMod val="65000"/>
                    <a:lumOff val="35000"/>
                  </a:schemeClr>
                </a:solidFill>
              </a:rPr>
              <a:t>? : </a:t>
            </a:r>
          </a:p>
        </p:txBody>
      </p:sp>
      <p:sp>
        <p:nvSpPr>
          <p:cNvPr id="73" name="TextBox 72"/>
          <p:cNvSpPr txBox="1"/>
          <p:nvPr/>
        </p:nvSpPr>
        <p:spPr>
          <a:xfrm>
            <a:off x="1135538" y="3504690"/>
            <a:ext cx="3379305" cy="400110"/>
          </a:xfrm>
          <a:prstGeom prst="rect">
            <a:avLst/>
          </a:prstGeom>
          <a:noFill/>
        </p:spPr>
        <p:txBody>
          <a:bodyPr wrap="square" rtlCol="0">
            <a:spAutoFit/>
          </a:bodyPr>
          <a:lstStyle/>
          <a:p>
            <a:r>
              <a:rPr lang="en-CA" sz="2000" b="1" dirty="0">
                <a:solidFill>
                  <a:schemeClr val="tx1">
                    <a:lumMod val="65000"/>
                    <a:lumOff val="35000"/>
                  </a:schemeClr>
                </a:solidFill>
              </a:rPr>
              <a:t>Installation : </a:t>
            </a:r>
          </a:p>
        </p:txBody>
      </p:sp>
      <p:grpSp>
        <p:nvGrpSpPr>
          <p:cNvPr id="86" name="Group 85"/>
          <p:cNvGrpSpPr/>
          <p:nvPr/>
        </p:nvGrpSpPr>
        <p:grpSpPr>
          <a:xfrm>
            <a:off x="2351448" y="3686418"/>
            <a:ext cx="8607498" cy="1810902"/>
            <a:chOff x="2540291" y="3342273"/>
            <a:chExt cx="8607498" cy="1810902"/>
          </a:xfrm>
        </p:grpSpPr>
        <p:sp>
          <p:nvSpPr>
            <p:cNvPr id="46" name="Oval 45"/>
            <p:cNvSpPr/>
            <p:nvPr/>
          </p:nvSpPr>
          <p:spPr>
            <a:xfrm>
              <a:off x="2540294" y="3569866"/>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p:cNvSpPr/>
            <p:nvPr/>
          </p:nvSpPr>
          <p:spPr>
            <a:xfrm>
              <a:off x="2540293" y="3892887"/>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p:cNvSpPr/>
            <p:nvPr/>
          </p:nvSpPr>
          <p:spPr>
            <a:xfrm>
              <a:off x="2540292" y="4215908"/>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p:cNvSpPr/>
            <p:nvPr/>
          </p:nvSpPr>
          <p:spPr>
            <a:xfrm>
              <a:off x="2540292" y="4525403"/>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Oval 49"/>
            <p:cNvSpPr/>
            <p:nvPr/>
          </p:nvSpPr>
          <p:spPr>
            <a:xfrm>
              <a:off x="2540291" y="4839788"/>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1" name="Straight Connector 50"/>
            <p:cNvCxnSpPr/>
            <p:nvPr/>
          </p:nvCxnSpPr>
          <p:spPr>
            <a:xfrm>
              <a:off x="5734166" y="3510932"/>
              <a:ext cx="0" cy="1642243"/>
            </a:xfrm>
            <a:prstGeom prst="line">
              <a:avLst/>
            </a:prstGeom>
          </p:spPr>
          <p:style>
            <a:lnRef idx="1">
              <a:schemeClr val="accent1"/>
            </a:lnRef>
            <a:fillRef idx="0">
              <a:schemeClr val="accent1"/>
            </a:fillRef>
            <a:effectRef idx="0">
              <a:schemeClr val="accent1"/>
            </a:effectRef>
            <a:fontRef idx="minor">
              <a:schemeClr val="tx1"/>
            </a:fontRef>
          </p:style>
        </p:cxnSp>
        <p:sp>
          <p:nvSpPr>
            <p:cNvPr id="52" name="Smiley Face 51"/>
            <p:cNvSpPr/>
            <p:nvPr/>
          </p:nvSpPr>
          <p:spPr>
            <a:xfrm rot="5400000">
              <a:off x="5939783" y="3837019"/>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Smiley Face 52"/>
            <p:cNvSpPr/>
            <p:nvPr/>
          </p:nvSpPr>
          <p:spPr>
            <a:xfrm rot="5400000">
              <a:off x="6282402" y="377144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Smiley Face 53"/>
            <p:cNvSpPr/>
            <p:nvPr/>
          </p:nvSpPr>
          <p:spPr>
            <a:xfrm rot="5400000">
              <a:off x="6575208" y="385557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Smiley Face 54"/>
            <p:cNvSpPr/>
            <p:nvPr/>
          </p:nvSpPr>
          <p:spPr>
            <a:xfrm rot="5400000">
              <a:off x="6894073" y="385557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Smiley Face 55"/>
            <p:cNvSpPr/>
            <p:nvPr/>
          </p:nvSpPr>
          <p:spPr>
            <a:xfrm rot="5400000">
              <a:off x="7251159" y="375484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Smiley Face 56"/>
            <p:cNvSpPr/>
            <p:nvPr/>
          </p:nvSpPr>
          <p:spPr>
            <a:xfrm rot="5400000">
              <a:off x="7570024" y="3899164"/>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Smiley Face 57"/>
            <p:cNvSpPr/>
            <p:nvPr/>
          </p:nvSpPr>
          <p:spPr>
            <a:xfrm rot="5400000">
              <a:off x="8296831" y="3837019"/>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Smiley Face 58"/>
            <p:cNvSpPr/>
            <p:nvPr/>
          </p:nvSpPr>
          <p:spPr>
            <a:xfrm rot="5400000">
              <a:off x="7906978" y="377144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Smiley Face 59"/>
            <p:cNvSpPr/>
            <p:nvPr/>
          </p:nvSpPr>
          <p:spPr>
            <a:xfrm rot="5400000">
              <a:off x="8686684" y="3911851"/>
              <a:ext cx="255432" cy="243358"/>
            </a:xfrm>
            <a:prstGeom prst="smileyFace">
              <a:avLst>
                <a:gd name="adj" fmla="val 46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Smiley Face 60"/>
            <p:cNvSpPr/>
            <p:nvPr/>
          </p:nvSpPr>
          <p:spPr>
            <a:xfrm rot="5400000">
              <a:off x="9036454" y="384198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Smiley Face 61"/>
            <p:cNvSpPr/>
            <p:nvPr/>
          </p:nvSpPr>
          <p:spPr>
            <a:xfrm rot="5400000">
              <a:off x="5947208" y="4677414"/>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Smiley Face 62"/>
            <p:cNvSpPr/>
            <p:nvPr/>
          </p:nvSpPr>
          <p:spPr>
            <a:xfrm rot="5400000">
              <a:off x="6289827" y="461184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Smiley Face 63"/>
            <p:cNvSpPr/>
            <p:nvPr/>
          </p:nvSpPr>
          <p:spPr>
            <a:xfrm rot="5400000">
              <a:off x="6582633" y="469597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Smiley Face 64"/>
            <p:cNvSpPr/>
            <p:nvPr/>
          </p:nvSpPr>
          <p:spPr>
            <a:xfrm rot="5400000">
              <a:off x="6901498" y="469597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Smiley Face 65"/>
            <p:cNvSpPr/>
            <p:nvPr/>
          </p:nvSpPr>
          <p:spPr>
            <a:xfrm rot="5400000">
              <a:off x="7258584" y="459523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Smiley Face 66"/>
            <p:cNvSpPr/>
            <p:nvPr/>
          </p:nvSpPr>
          <p:spPr>
            <a:xfrm rot="5400000">
              <a:off x="7577449" y="4739559"/>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Smiley Face 67"/>
            <p:cNvSpPr/>
            <p:nvPr/>
          </p:nvSpPr>
          <p:spPr>
            <a:xfrm rot="5400000">
              <a:off x="8304256" y="4677414"/>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Smiley Face 68"/>
            <p:cNvSpPr/>
            <p:nvPr/>
          </p:nvSpPr>
          <p:spPr>
            <a:xfrm rot="5400000">
              <a:off x="7914403" y="461184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Smiley Face 69"/>
            <p:cNvSpPr/>
            <p:nvPr/>
          </p:nvSpPr>
          <p:spPr>
            <a:xfrm rot="5400000">
              <a:off x="8694109" y="4752246"/>
              <a:ext cx="255432" cy="243358"/>
            </a:xfrm>
            <a:prstGeom prst="smileyFace">
              <a:avLst>
                <a:gd name="adj" fmla="val 46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Smiley Face 70"/>
            <p:cNvSpPr/>
            <p:nvPr/>
          </p:nvSpPr>
          <p:spPr>
            <a:xfrm rot="5400000">
              <a:off x="9043879" y="468238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5" name="Straight Connector 74"/>
            <p:cNvCxnSpPr/>
            <p:nvPr/>
          </p:nvCxnSpPr>
          <p:spPr>
            <a:xfrm flipV="1">
              <a:off x="2820386" y="3514258"/>
              <a:ext cx="247544" cy="107952"/>
            </a:xfrm>
            <a:prstGeom prst="line">
              <a:avLst/>
            </a:prstGeom>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3042486" y="3342273"/>
              <a:ext cx="900487" cy="261610"/>
            </a:xfrm>
            <a:prstGeom prst="rect">
              <a:avLst/>
            </a:prstGeom>
            <a:noFill/>
          </p:spPr>
          <p:txBody>
            <a:bodyPr wrap="square" rtlCol="0">
              <a:spAutoFit/>
            </a:bodyPr>
            <a:lstStyle/>
            <a:p>
              <a:r>
                <a:rPr lang="en-CA" sz="1100" i="1" dirty="0" err="1">
                  <a:solidFill>
                    <a:schemeClr val="tx1">
                      <a:lumMod val="65000"/>
                      <a:lumOff val="35000"/>
                    </a:schemeClr>
                  </a:solidFill>
                </a:rPr>
                <a:t>Seau</a:t>
              </a:r>
              <a:endParaRPr lang="en-CA" sz="1100" i="1" dirty="0">
                <a:solidFill>
                  <a:schemeClr val="tx1">
                    <a:lumMod val="65000"/>
                    <a:lumOff val="35000"/>
                  </a:schemeClr>
                </a:solidFill>
              </a:endParaRPr>
            </a:p>
          </p:txBody>
        </p:sp>
        <p:sp>
          <p:nvSpPr>
            <p:cNvPr id="78" name="TextBox 77"/>
            <p:cNvSpPr txBox="1"/>
            <p:nvPr/>
          </p:nvSpPr>
          <p:spPr>
            <a:xfrm>
              <a:off x="9732301" y="3554342"/>
              <a:ext cx="1415488" cy="769441"/>
            </a:xfrm>
            <a:prstGeom prst="rect">
              <a:avLst/>
            </a:prstGeom>
            <a:noFill/>
          </p:spPr>
          <p:txBody>
            <a:bodyPr wrap="square" rtlCol="0">
              <a:spAutoFit/>
            </a:bodyPr>
            <a:lstStyle/>
            <a:p>
              <a:r>
                <a:rPr lang="fr-FR" sz="1100" i="1" dirty="0">
                  <a:solidFill>
                    <a:schemeClr val="tx1">
                      <a:lumMod val="65000"/>
                      <a:lumOff val="35000"/>
                    </a:schemeClr>
                  </a:solidFill>
                </a:rPr>
                <a:t>Les élèves sont alignés, par équipe, chacun avec une carte</a:t>
              </a:r>
              <a:endParaRPr lang="en-CA" sz="1100" i="1" dirty="0">
                <a:solidFill>
                  <a:schemeClr val="tx1">
                    <a:lumMod val="65000"/>
                    <a:lumOff val="35000"/>
                  </a:schemeClr>
                </a:solidFill>
              </a:endParaRPr>
            </a:p>
          </p:txBody>
        </p:sp>
        <p:cxnSp>
          <p:nvCxnSpPr>
            <p:cNvPr id="79" name="Straight Connector 78"/>
            <p:cNvCxnSpPr/>
            <p:nvPr/>
          </p:nvCxnSpPr>
          <p:spPr>
            <a:xfrm flipV="1">
              <a:off x="9342448" y="3722155"/>
              <a:ext cx="420603" cy="217491"/>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flipV="1">
              <a:off x="5794611" y="3509346"/>
              <a:ext cx="401359" cy="188066"/>
            </a:xfrm>
            <a:prstGeom prst="line">
              <a:avLst/>
            </a:prstGeom>
          </p:spPr>
          <p:style>
            <a:lnRef idx="1">
              <a:schemeClr val="dk1"/>
            </a:lnRef>
            <a:fillRef idx="0">
              <a:schemeClr val="dk1"/>
            </a:fillRef>
            <a:effectRef idx="0">
              <a:schemeClr val="dk1"/>
            </a:effectRef>
            <a:fontRef idx="minor">
              <a:schemeClr val="tx1"/>
            </a:fontRef>
          </p:style>
        </p:cxnSp>
        <p:sp>
          <p:nvSpPr>
            <p:cNvPr id="84" name="TextBox 83"/>
            <p:cNvSpPr txBox="1"/>
            <p:nvPr/>
          </p:nvSpPr>
          <p:spPr>
            <a:xfrm>
              <a:off x="6167998" y="3360600"/>
              <a:ext cx="1415488" cy="261610"/>
            </a:xfrm>
            <a:prstGeom prst="rect">
              <a:avLst/>
            </a:prstGeom>
            <a:noFill/>
          </p:spPr>
          <p:txBody>
            <a:bodyPr wrap="square" rtlCol="0">
              <a:spAutoFit/>
            </a:bodyPr>
            <a:lstStyle/>
            <a:p>
              <a:r>
                <a:rPr lang="en-CA" sz="1100" i="1" dirty="0" err="1">
                  <a:solidFill>
                    <a:schemeClr val="tx1">
                      <a:lumMod val="65000"/>
                      <a:lumOff val="35000"/>
                    </a:schemeClr>
                  </a:solidFill>
                </a:rPr>
                <a:t>Ligne</a:t>
              </a:r>
              <a:r>
                <a:rPr lang="en-CA" sz="1100" i="1" dirty="0">
                  <a:solidFill>
                    <a:schemeClr val="tx1">
                      <a:lumMod val="65000"/>
                      <a:lumOff val="35000"/>
                    </a:schemeClr>
                  </a:solidFill>
                </a:rPr>
                <a:t> de </a:t>
              </a:r>
              <a:r>
                <a:rPr lang="en-CA" sz="1100" i="1" dirty="0" err="1">
                  <a:solidFill>
                    <a:schemeClr val="tx1">
                      <a:lumMod val="65000"/>
                      <a:lumOff val="35000"/>
                    </a:schemeClr>
                  </a:solidFill>
                </a:rPr>
                <a:t>départ</a:t>
              </a:r>
              <a:endParaRPr lang="en-CA" sz="1100" i="1" dirty="0">
                <a:solidFill>
                  <a:schemeClr val="tx1">
                    <a:lumMod val="65000"/>
                    <a:lumOff val="35000"/>
                  </a:schemeClr>
                </a:solidFill>
              </a:endParaRPr>
            </a:p>
          </p:txBody>
        </p:sp>
      </p:grpSp>
    </p:spTree>
    <p:extLst>
      <p:ext uri="{BB962C8B-B14F-4D97-AF65-F5344CB8AC3E}">
        <p14:creationId xmlns:p14="http://schemas.microsoft.com/office/powerpoint/2010/main" val="317351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41" grpId="0"/>
      <p:bldP spid="44"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3324411" y="4590604"/>
            <a:ext cx="5378080" cy="1148113"/>
            <a:chOff x="3324411" y="4590604"/>
            <a:chExt cx="5378080" cy="1148113"/>
          </a:xfrm>
        </p:grpSpPr>
        <p:grpSp>
          <p:nvGrpSpPr>
            <p:cNvPr id="3" name="Group 2"/>
            <p:cNvGrpSpPr/>
            <p:nvPr/>
          </p:nvGrpSpPr>
          <p:grpSpPr>
            <a:xfrm>
              <a:off x="6550724" y="4590604"/>
              <a:ext cx="1076330" cy="1133480"/>
              <a:chOff x="6018495" y="4038561"/>
              <a:chExt cx="1076330" cy="113348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8495" y="4038561"/>
                <a:ext cx="1076330" cy="11334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562" y="4445830"/>
                <a:ext cx="538196" cy="472960"/>
              </a:xfrm>
              <a:prstGeom prst="rect">
                <a:avLst/>
              </a:prstGeom>
            </p:spPr>
          </p:pic>
        </p:grpSp>
        <p:grpSp>
          <p:nvGrpSpPr>
            <p:cNvPr id="6" name="Group 5"/>
            <p:cNvGrpSpPr/>
            <p:nvPr/>
          </p:nvGrpSpPr>
          <p:grpSpPr>
            <a:xfrm>
              <a:off x="7626161" y="4605237"/>
              <a:ext cx="1076330" cy="1133480"/>
              <a:chOff x="7196946" y="4038561"/>
              <a:chExt cx="1076330" cy="113348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9719" y="4442346"/>
                <a:ext cx="490785" cy="428010"/>
              </a:xfrm>
              <a:prstGeom prst="rect">
                <a:avLst/>
              </a:prstGeom>
            </p:spPr>
          </p:pic>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96946" y="4038561"/>
                <a:ext cx="1076330" cy="1133480"/>
              </a:xfrm>
              <a:prstGeom prst="rect">
                <a:avLst/>
              </a:prstGeom>
            </p:spPr>
          </p:pic>
        </p:grpSp>
        <p:grpSp>
          <p:nvGrpSpPr>
            <p:cNvPr id="9" name="Group 8"/>
            <p:cNvGrpSpPr/>
            <p:nvPr/>
          </p:nvGrpSpPr>
          <p:grpSpPr>
            <a:xfrm>
              <a:off x="3324411" y="4590604"/>
              <a:ext cx="1076330" cy="1133480"/>
              <a:chOff x="2755258" y="4031192"/>
              <a:chExt cx="1076330" cy="113348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57" y="4440496"/>
                <a:ext cx="533731" cy="462567"/>
              </a:xfrm>
              <a:prstGeom prst="rect">
                <a:avLst/>
              </a:prstGeom>
            </p:spPr>
          </p:pic>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5258" y="4031192"/>
                <a:ext cx="1076330" cy="1133480"/>
              </a:xfrm>
              <a:prstGeom prst="rect">
                <a:avLst/>
              </a:prstGeom>
            </p:spPr>
          </p:pic>
        </p:grpSp>
        <p:grpSp>
          <p:nvGrpSpPr>
            <p:cNvPr id="12" name="Group 11"/>
            <p:cNvGrpSpPr/>
            <p:nvPr/>
          </p:nvGrpSpPr>
          <p:grpSpPr>
            <a:xfrm>
              <a:off x="4397615" y="4605237"/>
              <a:ext cx="1076330" cy="1133480"/>
              <a:chOff x="3882648" y="4038561"/>
              <a:chExt cx="1076330" cy="1133480"/>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4934" y="4455189"/>
                <a:ext cx="507002" cy="448548"/>
              </a:xfrm>
              <a:prstGeom prst="rect">
                <a:avLst/>
              </a:prstGeom>
            </p:spPr>
          </p:pic>
          <p:pic>
            <p:nvPicPr>
              <p:cNvPr id="14" name="Picture 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2648" y="4038561"/>
                <a:ext cx="1076330" cy="1133480"/>
              </a:xfrm>
              <a:prstGeom prst="rect">
                <a:avLst/>
              </a:prstGeom>
            </p:spPr>
          </p:pic>
        </p:grpSp>
        <p:grpSp>
          <p:nvGrpSpPr>
            <p:cNvPr id="15" name="Group 14"/>
            <p:cNvGrpSpPr/>
            <p:nvPr/>
          </p:nvGrpSpPr>
          <p:grpSpPr>
            <a:xfrm>
              <a:off x="5475286" y="4598258"/>
              <a:ext cx="1076330" cy="1133480"/>
              <a:chOff x="4914222" y="4031192"/>
              <a:chExt cx="1076330" cy="1133480"/>
            </a:xfrm>
          </p:grpSpPr>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3939" y="4453265"/>
                <a:ext cx="516895" cy="450472"/>
              </a:xfrm>
              <a:prstGeom prst="rect">
                <a:avLst/>
              </a:prstGeom>
            </p:spPr>
          </p:pic>
          <p:pic>
            <p:nvPicPr>
              <p:cNvPr id="17" name="Picture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14222" y="4031192"/>
                <a:ext cx="1076330" cy="1133480"/>
              </a:xfrm>
              <a:prstGeom prst="rect">
                <a:avLst/>
              </a:prstGeom>
            </p:spPr>
          </p:pic>
        </p:grpSp>
      </p:grpSp>
      <p:sp>
        <p:nvSpPr>
          <p:cNvPr id="23" name="TextBox 22"/>
          <p:cNvSpPr txBox="1"/>
          <p:nvPr/>
        </p:nvSpPr>
        <p:spPr>
          <a:xfrm>
            <a:off x="1060751" y="1950399"/>
            <a:ext cx="9706555" cy="1015663"/>
          </a:xfrm>
          <a:prstGeom prst="rect">
            <a:avLst/>
          </a:prstGeom>
          <a:noFill/>
        </p:spPr>
        <p:txBody>
          <a:bodyPr wrap="square" rtlCol="0">
            <a:spAutoFit/>
          </a:bodyPr>
          <a:lstStyle/>
          <a:p>
            <a:r>
              <a:rPr lang="fr-FR" sz="2000" dirty="0">
                <a:solidFill>
                  <a:schemeClr val="tx1">
                    <a:lumMod val="65000"/>
                    <a:lumOff val="35000"/>
                  </a:schemeClr>
                </a:solidFill>
              </a:rPr>
              <a:t>3. Les deux équipes s'alignent derrière la ligne de départ. Lorsque l'enseignant dit                                     « allez-y! », le premier élève en ligne de chaque équipe court vers les seaux et place sa carte dans le seau qui, selon lui, décrit le mieux son animal. </a:t>
            </a:r>
            <a:endParaRPr lang="en-CA" sz="2000" dirty="0">
              <a:solidFill>
                <a:schemeClr val="tx1">
                  <a:lumMod val="65000"/>
                  <a:lumOff val="35000"/>
                </a:schemeClr>
              </a:solidFill>
            </a:endParaRPr>
          </a:p>
        </p:txBody>
      </p:sp>
      <p:sp>
        <p:nvSpPr>
          <p:cNvPr id="74" name="TextBox 73"/>
          <p:cNvSpPr txBox="1"/>
          <p:nvPr/>
        </p:nvSpPr>
        <p:spPr>
          <a:xfrm>
            <a:off x="1060752" y="565103"/>
            <a:ext cx="9706555" cy="1323439"/>
          </a:xfrm>
          <a:prstGeom prst="rect">
            <a:avLst/>
          </a:prstGeom>
          <a:noFill/>
        </p:spPr>
        <p:txBody>
          <a:bodyPr wrap="square" rtlCol="0">
            <a:spAutoFit/>
          </a:bodyPr>
          <a:lstStyle/>
          <a:p>
            <a:r>
              <a:rPr lang="fr-FR" sz="2000" dirty="0">
                <a:solidFill>
                  <a:schemeClr val="tx1">
                    <a:lumMod val="65000"/>
                    <a:lumOff val="35000"/>
                  </a:schemeClr>
                </a:solidFill>
              </a:rPr>
              <a:t>2. Les deux équipes auront un moment pour regarder leurs cartes et discuter de la place de chacune d'entre elles dans le seau. Les seaux seront étiquetés avec des images d'adaptations spécifiques appartenant à une classe d'animaux spécifique. Les élèves devront décider quel seau représente quelle classe d'animaux.</a:t>
            </a:r>
            <a:endParaRPr lang="en-CA" sz="2000" i="1" dirty="0">
              <a:solidFill>
                <a:schemeClr val="tx1">
                  <a:lumMod val="65000"/>
                  <a:lumOff val="35000"/>
                </a:schemeClr>
              </a:solidFill>
            </a:endParaRPr>
          </a:p>
        </p:txBody>
      </p:sp>
      <p:sp>
        <p:nvSpPr>
          <p:cNvPr id="75" name="TextBox 74"/>
          <p:cNvSpPr txBox="1"/>
          <p:nvPr/>
        </p:nvSpPr>
        <p:spPr>
          <a:xfrm>
            <a:off x="1060751" y="3060899"/>
            <a:ext cx="9706555" cy="1015663"/>
          </a:xfrm>
          <a:prstGeom prst="rect">
            <a:avLst/>
          </a:prstGeom>
          <a:noFill/>
        </p:spPr>
        <p:txBody>
          <a:bodyPr wrap="square" rtlCol="0">
            <a:spAutoFit/>
          </a:bodyPr>
          <a:lstStyle/>
          <a:p>
            <a:r>
              <a:rPr lang="fr-FR" sz="2000" dirty="0">
                <a:solidFill>
                  <a:schemeClr val="tx1">
                    <a:lumMod val="65000"/>
                    <a:lumOff val="35000"/>
                  </a:schemeClr>
                </a:solidFill>
              </a:rPr>
              <a:t>4. Lorsque les élèves reviennent en courant, ils touchent la main </a:t>
            </a:r>
            <a:r>
              <a:rPr lang="fr-FR" sz="2000">
                <a:solidFill>
                  <a:schemeClr val="tx1">
                    <a:lumMod val="65000"/>
                    <a:lumOff val="35000"/>
                  </a:schemeClr>
                </a:solidFill>
              </a:rPr>
              <a:t>de la personne </a:t>
            </a:r>
            <a:r>
              <a:rPr lang="fr-FR" sz="2000" dirty="0">
                <a:solidFill>
                  <a:schemeClr val="tx1">
                    <a:lumMod val="65000"/>
                    <a:lumOff val="35000"/>
                  </a:schemeClr>
                </a:solidFill>
              </a:rPr>
              <a:t>suivante de leur équipe qui se dirige alors vers les seaux. Une fois que tous les élèves ont mis leurs cartes dans les seaux, le jeu est terminé.</a:t>
            </a:r>
            <a:endParaRPr lang="en-CA" sz="2000" b="1" dirty="0">
              <a:solidFill>
                <a:schemeClr val="tx1">
                  <a:lumMod val="65000"/>
                  <a:lumOff val="35000"/>
                </a:schemeClr>
              </a:solidFill>
            </a:endParaRPr>
          </a:p>
        </p:txBody>
      </p:sp>
      <p:grpSp>
        <p:nvGrpSpPr>
          <p:cNvPr id="24" name="Group 23">
            <a:extLst>
              <a:ext uri="{FF2B5EF4-FFF2-40B4-BE49-F238E27FC236}">
                <a16:creationId xmlns:a16="http://schemas.microsoft.com/office/drawing/2014/main" id="{732F5738-422D-4505-AC2C-913621CB1517}"/>
              </a:ext>
            </a:extLst>
          </p:cNvPr>
          <p:cNvGrpSpPr/>
          <p:nvPr/>
        </p:nvGrpSpPr>
        <p:grpSpPr>
          <a:xfrm>
            <a:off x="1650994" y="4377047"/>
            <a:ext cx="1194132" cy="1697186"/>
            <a:chOff x="1650994" y="4377047"/>
            <a:chExt cx="1194132" cy="1697186"/>
          </a:xfrm>
        </p:grpSpPr>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936453">
              <a:off x="1369949" y="4658092"/>
              <a:ext cx="1697186" cy="1135096"/>
            </a:xfrm>
            <a:prstGeom prst="rect">
              <a:avLst/>
            </a:prstGeom>
            <a:ln w="3175">
              <a:solidFill>
                <a:schemeClr val="tx1"/>
              </a:solidFill>
            </a:ln>
          </p:spPr>
        </p:pic>
        <p:sp>
          <p:nvSpPr>
            <p:cNvPr id="2" name="TextBox 1">
              <a:extLst>
                <a:ext uri="{FF2B5EF4-FFF2-40B4-BE49-F238E27FC236}">
                  <a16:creationId xmlns:a16="http://schemas.microsoft.com/office/drawing/2014/main" id="{9892EE1A-5C98-4587-B6CB-096A5AA46EBB}"/>
                </a:ext>
              </a:extLst>
            </p:cNvPr>
            <p:cNvSpPr txBox="1"/>
            <p:nvPr/>
          </p:nvSpPr>
          <p:spPr>
            <a:xfrm rot="606708">
              <a:off x="1714903" y="4538877"/>
              <a:ext cx="1130223" cy="562581"/>
            </a:xfrm>
            <a:prstGeom prst="rect">
              <a:avLst/>
            </a:prstGeom>
            <a:solidFill>
              <a:schemeClr val="bg1"/>
            </a:solidFill>
          </p:spPr>
          <p:txBody>
            <a:bodyPr wrap="square" rtlCol="0">
              <a:spAutoFit/>
            </a:bodyPr>
            <a:lstStyle/>
            <a:p>
              <a:pPr algn="ctr"/>
              <a:r>
                <a:rPr lang="fr-CA" sz="1500" dirty="0"/>
                <a:t>Salamandre</a:t>
              </a:r>
            </a:p>
            <a:p>
              <a:pPr algn="ctr"/>
              <a:r>
                <a:rPr lang="fr-CA" sz="1500" dirty="0"/>
                <a:t> tigrée</a:t>
              </a:r>
              <a:endParaRPr lang="en-CA" sz="1500" dirty="0"/>
            </a:p>
          </p:txBody>
        </p:sp>
      </p:grpSp>
      <p:grpSp>
        <p:nvGrpSpPr>
          <p:cNvPr id="25" name="Group 24">
            <a:extLst>
              <a:ext uri="{FF2B5EF4-FFF2-40B4-BE49-F238E27FC236}">
                <a16:creationId xmlns:a16="http://schemas.microsoft.com/office/drawing/2014/main" id="{5F66726D-A665-4867-90E3-D9A14BB5D581}"/>
              </a:ext>
            </a:extLst>
          </p:cNvPr>
          <p:cNvGrpSpPr/>
          <p:nvPr/>
        </p:nvGrpSpPr>
        <p:grpSpPr>
          <a:xfrm>
            <a:off x="9241430" y="4474363"/>
            <a:ext cx="1099654" cy="1492624"/>
            <a:chOff x="9241430" y="4474363"/>
            <a:chExt cx="1099654" cy="1492624"/>
          </a:xfrm>
        </p:grpSpPr>
        <p:pic>
          <p:nvPicPr>
            <p:cNvPr id="18" name="Picture 17"/>
            <p:cNvPicPr>
              <a:picLocks noChangeAspect="1"/>
            </p:cNvPicPr>
            <p:nvPr/>
          </p:nvPicPr>
          <p:blipFill rotWithShape="1">
            <a:blip r:embed="rId9">
              <a:extLst>
                <a:ext uri="{28A0092B-C50C-407E-A947-70E740481C1C}">
                  <a14:useLocalDpi xmlns:a14="http://schemas.microsoft.com/office/drawing/2010/main" val="0"/>
                </a:ext>
              </a:extLst>
            </a:blip>
            <a:srcRect l="1148" r="-1"/>
            <a:stretch/>
          </p:blipFill>
          <p:spPr>
            <a:xfrm rot="4211128">
              <a:off x="9093804" y="4719707"/>
              <a:ext cx="1492624" cy="1001936"/>
            </a:xfrm>
            <a:prstGeom prst="rect">
              <a:avLst/>
            </a:prstGeom>
            <a:ln w="3175">
              <a:solidFill>
                <a:schemeClr val="tx1"/>
              </a:solidFill>
            </a:ln>
          </p:spPr>
        </p:pic>
        <p:sp>
          <p:nvSpPr>
            <p:cNvPr id="22" name="TextBox 21">
              <a:extLst>
                <a:ext uri="{FF2B5EF4-FFF2-40B4-BE49-F238E27FC236}">
                  <a16:creationId xmlns:a16="http://schemas.microsoft.com/office/drawing/2014/main" id="{966782F9-886A-4949-9A7F-A7121D9256A3}"/>
                </a:ext>
              </a:extLst>
            </p:cNvPr>
            <p:cNvSpPr txBox="1"/>
            <p:nvPr/>
          </p:nvSpPr>
          <p:spPr>
            <a:xfrm rot="20460532">
              <a:off x="9241430" y="4617335"/>
              <a:ext cx="911122" cy="492443"/>
            </a:xfrm>
            <a:prstGeom prst="rect">
              <a:avLst/>
            </a:prstGeom>
            <a:solidFill>
              <a:schemeClr val="bg1"/>
            </a:solidFill>
          </p:spPr>
          <p:txBody>
            <a:bodyPr wrap="square" rtlCol="0">
              <a:spAutoFit/>
            </a:bodyPr>
            <a:lstStyle/>
            <a:p>
              <a:pPr algn="ctr"/>
              <a:r>
                <a:rPr lang="fr-CA" sz="1300" dirty="0"/>
                <a:t>Paruline jaune</a:t>
              </a:r>
              <a:endParaRPr lang="en-CA" sz="1300" dirty="0"/>
            </a:p>
          </p:txBody>
        </p:sp>
      </p:grpSp>
      <p:pic>
        <p:nvPicPr>
          <p:cNvPr id="27" name="Picture 26">
            <a:extLst>
              <a:ext uri="{FF2B5EF4-FFF2-40B4-BE49-F238E27FC236}">
                <a16:creationId xmlns:a16="http://schemas.microsoft.com/office/drawing/2014/main" id="{31F05C01-0B0F-47D8-989A-B909EBC4A4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23608" y="3941759"/>
            <a:ext cx="720444" cy="867535"/>
          </a:xfrm>
          <a:prstGeom prst="rect">
            <a:avLst/>
          </a:prstGeom>
        </p:spPr>
      </p:pic>
      <p:pic>
        <p:nvPicPr>
          <p:cNvPr id="64" name="Picture 63">
            <a:extLst>
              <a:ext uri="{FF2B5EF4-FFF2-40B4-BE49-F238E27FC236}">
                <a16:creationId xmlns:a16="http://schemas.microsoft.com/office/drawing/2014/main" id="{BEAAC7F2-B7F0-4295-BFA5-311242AEFC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61424" y="3926703"/>
            <a:ext cx="649945" cy="867535"/>
          </a:xfrm>
          <a:prstGeom prst="rect">
            <a:avLst/>
          </a:prstGeom>
        </p:spPr>
      </p:pic>
    </p:spTree>
    <p:extLst>
      <p:ext uri="{BB962C8B-B14F-4D97-AF65-F5344CB8AC3E}">
        <p14:creationId xmlns:p14="http://schemas.microsoft.com/office/powerpoint/2010/main" val="15938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4" grpId="0"/>
      <p:bldP spid="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58050" y="2622129"/>
            <a:ext cx="6644367"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CA" sz="11000" b="1" dirty="0" err="1">
                <a:solidFill>
                  <a:schemeClr val="tx2"/>
                </a:solidFill>
                <a:latin typeface="Aleo" panose="020F0502020204030203" pitchFamily="34" charset="0"/>
              </a:rPr>
              <a:t>Jouons</a:t>
            </a:r>
            <a:r>
              <a:rPr lang="en-CA" sz="11000" b="1" dirty="0">
                <a:solidFill>
                  <a:schemeClr val="tx2"/>
                </a:solidFill>
                <a:latin typeface="Aleo" panose="020F0502020204030203" pitchFamily="34" charset="0"/>
              </a:rPr>
              <a:t>!</a:t>
            </a:r>
            <a:endParaRPr lang="en-CA" sz="11000" dirty="0">
              <a:solidFill>
                <a:schemeClr val="tx2"/>
              </a:solidFill>
              <a:latin typeface="Aleo" panose="020F0502020204030203" pitchFamily="34" charset="0"/>
            </a:endParaRPr>
          </a:p>
        </p:txBody>
      </p:sp>
    </p:spTree>
    <p:extLst>
      <p:ext uri="{BB962C8B-B14F-4D97-AF65-F5344CB8AC3E}">
        <p14:creationId xmlns:p14="http://schemas.microsoft.com/office/powerpoint/2010/main" val="146904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57850" y="296372"/>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chemeClr val="tx2"/>
                </a:solidFill>
                <a:latin typeface="Aleo" panose="020F0502020204030203" pitchFamily="34" charset="0"/>
              </a:rPr>
              <a:t>Discussion</a:t>
            </a:r>
            <a:endParaRPr lang="en-CA" sz="5400" dirty="0">
              <a:solidFill>
                <a:schemeClr val="tx2"/>
              </a:solidFill>
              <a:latin typeface="Aleo" panose="020F0502020204030203" pitchFamily="34" charset="0"/>
            </a:endParaRPr>
          </a:p>
        </p:txBody>
      </p:sp>
      <p:sp>
        <p:nvSpPr>
          <p:cNvPr id="6" name="TextBox 5"/>
          <p:cNvSpPr txBox="1"/>
          <p:nvPr/>
        </p:nvSpPr>
        <p:spPr>
          <a:xfrm>
            <a:off x="1157322" y="2583282"/>
            <a:ext cx="9706555" cy="707886"/>
          </a:xfrm>
          <a:prstGeom prst="rect">
            <a:avLst/>
          </a:prstGeom>
          <a:noFill/>
        </p:spPr>
        <p:txBody>
          <a:bodyPr wrap="square" rtlCol="0">
            <a:spAutoFit/>
          </a:bodyPr>
          <a:lstStyle/>
          <a:p>
            <a:r>
              <a:rPr lang="fr-FR" sz="2000" dirty="0">
                <a:solidFill>
                  <a:schemeClr val="tx1">
                    <a:lumMod val="65000"/>
                    <a:lumOff val="35000"/>
                  </a:schemeClr>
                </a:solidFill>
              </a:rPr>
              <a:t>En vous référant aux cartes de chaque seau, </a:t>
            </a:r>
            <a:r>
              <a:rPr lang="fr-FR" sz="2000" b="1" dirty="0">
                <a:solidFill>
                  <a:schemeClr val="tx1">
                    <a:lumMod val="65000"/>
                    <a:lumOff val="35000"/>
                  </a:schemeClr>
                </a:solidFill>
              </a:rPr>
              <a:t>comparez et opposez </a:t>
            </a:r>
            <a:r>
              <a:rPr lang="fr-FR" sz="2000" dirty="0">
                <a:solidFill>
                  <a:schemeClr val="tx1">
                    <a:lumMod val="65000"/>
                    <a:lumOff val="35000"/>
                  </a:schemeClr>
                </a:solidFill>
              </a:rPr>
              <a:t>les adaptations des animaux de chaque classe. </a:t>
            </a:r>
            <a:endParaRPr lang="en-CA" sz="2000" dirty="0">
              <a:solidFill>
                <a:schemeClr val="tx1">
                  <a:lumMod val="65000"/>
                  <a:lumOff val="35000"/>
                </a:schemeClr>
              </a:solidFill>
            </a:endParaRPr>
          </a:p>
        </p:txBody>
      </p:sp>
      <p:sp>
        <p:nvSpPr>
          <p:cNvPr id="7" name="TextBox 6"/>
          <p:cNvSpPr txBox="1"/>
          <p:nvPr/>
        </p:nvSpPr>
        <p:spPr>
          <a:xfrm>
            <a:off x="1510221" y="3403165"/>
            <a:ext cx="9353656" cy="1015663"/>
          </a:xfrm>
          <a:prstGeom prst="rect">
            <a:avLst/>
          </a:prstGeom>
          <a:noFill/>
        </p:spPr>
        <p:txBody>
          <a:bodyPr wrap="square" rtlCol="0">
            <a:spAutoFit/>
          </a:bodyPr>
          <a:lstStyle/>
          <a:p>
            <a:r>
              <a:rPr lang="fr-FR" sz="2000" dirty="0">
                <a:solidFill>
                  <a:schemeClr val="tx1">
                    <a:lumMod val="65000"/>
                    <a:lumOff val="35000"/>
                  </a:schemeClr>
                </a:solidFill>
              </a:rPr>
              <a:t>1. Quelles sont les </a:t>
            </a:r>
            <a:r>
              <a:rPr lang="fr-FR" sz="2000" b="1" dirty="0">
                <a:solidFill>
                  <a:schemeClr val="tx1">
                    <a:lumMod val="65000"/>
                    <a:lumOff val="35000"/>
                  </a:schemeClr>
                </a:solidFill>
              </a:rPr>
              <a:t>adaptations physiques </a:t>
            </a:r>
            <a:r>
              <a:rPr lang="fr-FR" sz="2000" dirty="0">
                <a:solidFill>
                  <a:schemeClr val="tx1">
                    <a:lumMod val="65000"/>
                    <a:lumOff val="35000"/>
                  </a:schemeClr>
                </a:solidFill>
              </a:rPr>
              <a:t>des animaux de chaque classe?                                     Ces adaptations sont-elles similaires ou différentes de celles des autres animaux de      cette classe? </a:t>
            </a:r>
            <a:endParaRPr lang="en-CA" sz="2000" dirty="0">
              <a:solidFill>
                <a:schemeClr val="tx1">
                  <a:lumMod val="65000"/>
                  <a:lumOff val="35000"/>
                </a:schemeClr>
              </a:solidFill>
            </a:endParaRPr>
          </a:p>
        </p:txBody>
      </p:sp>
      <p:sp>
        <p:nvSpPr>
          <p:cNvPr id="8" name="TextBox 7"/>
          <p:cNvSpPr txBox="1"/>
          <p:nvPr/>
        </p:nvSpPr>
        <p:spPr>
          <a:xfrm>
            <a:off x="1510221" y="4434979"/>
            <a:ext cx="9353655" cy="1015663"/>
          </a:xfrm>
          <a:prstGeom prst="rect">
            <a:avLst/>
          </a:prstGeom>
          <a:noFill/>
        </p:spPr>
        <p:txBody>
          <a:bodyPr wrap="square" rtlCol="0">
            <a:spAutoFit/>
          </a:bodyPr>
          <a:lstStyle/>
          <a:p>
            <a:r>
              <a:rPr lang="fr-FR" sz="2000" dirty="0">
                <a:solidFill>
                  <a:schemeClr val="tx1">
                    <a:lumMod val="65000"/>
                    <a:lumOff val="35000"/>
                  </a:schemeClr>
                </a:solidFill>
              </a:rPr>
              <a:t>2. Quelles sont les </a:t>
            </a:r>
            <a:r>
              <a:rPr lang="fr-FR" sz="2000" b="1" dirty="0">
                <a:solidFill>
                  <a:schemeClr val="tx1">
                    <a:lumMod val="65000"/>
                    <a:lumOff val="35000"/>
                  </a:schemeClr>
                </a:solidFill>
              </a:rPr>
              <a:t>adaptations comportementales </a:t>
            </a:r>
            <a:r>
              <a:rPr lang="fr-FR" sz="2000" dirty="0">
                <a:solidFill>
                  <a:schemeClr val="tx1">
                    <a:lumMod val="65000"/>
                    <a:lumOff val="35000"/>
                  </a:schemeClr>
                </a:solidFill>
              </a:rPr>
              <a:t>des animaux de chaque classe?                  Ces adaptations sont-elles similaires ou différentes de celles des autres animaux de       cette classe? </a:t>
            </a:r>
            <a:endParaRPr lang="en-CA" sz="2000" dirty="0">
              <a:solidFill>
                <a:schemeClr val="tx1">
                  <a:lumMod val="65000"/>
                  <a:lumOff val="35000"/>
                </a:schemeClr>
              </a:solidFill>
            </a:endParaRPr>
          </a:p>
        </p:txBody>
      </p:sp>
      <p:sp>
        <p:nvSpPr>
          <p:cNvPr id="9" name="TextBox 8"/>
          <p:cNvSpPr txBox="1"/>
          <p:nvPr/>
        </p:nvSpPr>
        <p:spPr>
          <a:xfrm>
            <a:off x="1509695" y="5485843"/>
            <a:ext cx="9706555" cy="400110"/>
          </a:xfrm>
          <a:prstGeom prst="rect">
            <a:avLst/>
          </a:prstGeom>
          <a:noFill/>
        </p:spPr>
        <p:txBody>
          <a:bodyPr wrap="square" rtlCol="0">
            <a:spAutoFit/>
          </a:bodyPr>
          <a:lstStyle/>
          <a:p>
            <a:r>
              <a:rPr lang="fr-FR" sz="2000" dirty="0">
                <a:solidFill>
                  <a:schemeClr val="tx1">
                    <a:lumMod val="65000"/>
                    <a:lumOff val="35000"/>
                  </a:schemeClr>
                </a:solidFill>
              </a:rPr>
              <a:t>3. Comment ces adaptations aident-elles chaque animal à vivre dans son (ses) habitat(s)?</a:t>
            </a:r>
            <a:endParaRPr lang="en-CA" sz="2000" dirty="0">
              <a:solidFill>
                <a:schemeClr val="tx1">
                  <a:lumMod val="65000"/>
                  <a:lumOff val="35000"/>
                </a:schemeClr>
              </a:solidFill>
            </a:endParaRPr>
          </a:p>
        </p:txBody>
      </p:sp>
      <p:sp>
        <p:nvSpPr>
          <p:cNvPr id="10" name="TextBox 9"/>
          <p:cNvSpPr txBox="1"/>
          <p:nvPr/>
        </p:nvSpPr>
        <p:spPr>
          <a:xfrm>
            <a:off x="1157323" y="1937825"/>
            <a:ext cx="10193164" cy="707886"/>
          </a:xfrm>
          <a:prstGeom prst="rect">
            <a:avLst/>
          </a:prstGeom>
          <a:noFill/>
        </p:spPr>
        <p:txBody>
          <a:bodyPr wrap="square" rtlCol="0">
            <a:spAutoFit/>
          </a:bodyPr>
          <a:lstStyle/>
          <a:p>
            <a:r>
              <a:rPr lang="fr-FR" sz="2000" dirty="0">
                <a:solidFill>
                  <a:schemeClr val="tx1">
                    <a:lumMod val="65000"/>
                    <a:lumOff val="35000"/>
                  </a:schemeClr>
                </a:solidFill>
              </a:rPr>
              <a:t>Passez en revue chaque seau et apportez toutes les corrections nécessaires, en plaçant les cartes dans la classe qui leur correspond.</a:t>
            </a:r>
            <a:endParaRPr lang="en-CA" sz="2000" dirty="0">
              <a:solidFill>
                <a:schemeClr val="tx1">
                  <a:lumMod val="65000"/>
                  <a:lumOff val="35000"/>
                </a:schemeClr>
              </a:solidFill>
            </a:endParaRPr>
          </a:p>
        </p:txBody>
      </p:sp>
    </p:spTree>
    <p:extLst>
      <p:ext uri="{BB962C8B-B14F-4D97-AF65-F5344CB8AC3E}">
        <p14:creationId xmlns:p14="http://schemas.microsoft.com/office/powerpoint/2010/main" val="23851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36" y="3571875"/>
            <a:ext cx="3786040" cy="151635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281" y="3867150"/>
            <a:ext cx="2809483" cy="755750"/>
          </a:xfrm>
          <a:prstGeom prst="rect">
            <a:avLst/>
          </a:prstGeom>
        </p:spPr>
      </p:pic>
      <p:sp>
        <p:nvSpPr>
          <p:cNvPr id="5" name="TextBox 4"/>
          <p:cNvSpPr txBox="1"/>
          <p:nvPr/>
        </p:nvSpPr>
        <p:spPr>
          <a:xfrm>
            <a:off x="3810000" y="1374348"/>
            <a:ext cx="4571999" cy="1631216"/>
          </a:xfrm>
          <a:prstGeom prst="rect">
            <a:avLst/>
          </a:prstGeom>
          <a:noFill/>
        </p:spPr>
        <p:txBody>
          <a:bodyPr wrap="square" rtlCol="0">
            <a:spAutoFit/>
          </a:bodyPr>
          <a:lstStyle/>
          <a:p>
            <a:pPr algn="ctr"/>
            <a:r>
              <a:rPr lang="en-CA" sz="10000" b="1" i="1" dirty="0">
                <a:solidFill>
                  <a:schemeClr val="tx2"/>
                </a:solidFill>
                <a:latin typeface="Aleo" panose="020F0502020204030203" pitchFamily="34" charset="0"/>
              </a:rPr>
              <a:t>Merci!</a:t>
            </a:r>
          </a:p>
        </p:txBody>
      </p:sp>
    </p:spTree>
    <p:extLst>
      <p:ext uri="{BB962C8B-B14F-4D97-AF65-F5344CB8AC3E}">
        <p14:creationId xmlns:p14="http://schemas.microsoft.com/office/powerpoint/2010/main" val="289777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43779"/>
            <a:ext cx="10058400" cy="1105356"/>
          </a:xfrm>
        </p:spPr>
        <p:txBody>
          <a:bodyPr>
            <a:normAutofit/>
          </a:bodyPr>
          <a:lstStyle/>
          <a:p>
            <a:r>
              <a:rPr lang="en-CA" sz="5400" b="1" dirty="0" err="1">
                <a:solidFill>
                  <a:srgbClr val="632E62"/>
                </a:solidFill>
                <a:latin typeface="Aleo" panose="020F0502020204030203" pitchFamily="34" charset="0"/>
              </a:rPr>
              <a:t>Qu’est-ce</a:t>
            </a:r>
            <a:r>
              <a:rPr lang="en-CA" sz="5400" b="1" dirty="0">
                <a:solidFill>
                  <a:srgbClr val="632E62"/>
                </a:solidFill>
                <a:latin typeface="Aleo" panose="020F0502020204030203" pitchFamily="34" charset="0"/>
              </a:rPr>
              <a:t> </a:t>
            </a:r>
            <a:r>
              <a:rPr lang="en-CA" sz="5400" b="1" dirty="0" err="1">
                <a:solidFill>
                  <a:srgbClr val="632E62"/>
                </a:solidFill>
                <a:latin typeface="Aleo" panose="020F0502020204030203" pitchFamily="34" charset="0"/>
              </a:rPr>
              <a:t>qu’un</a:t>
            </a:r>
            <a:r>
              <a:rPr lang="en-CA" sz="5400" b="1" dirty="0">
                <a:solidFill>
                  <a:srgbClr val="632E62"/>
                </a:solidFill>
                <a:latin typeface="Aleo" panose="020F0502020204030203" pitchFamily="34" charset="0"/>
              </a:rPr>
              <a:t> </a:t>
            </a:r>
            <a:r>
              <a:rPr lang="en-CA" sz="5400" b="1" dirty="0" err="1">
                <a:solidFill>
                  <a:srgbClr val="632E62"/>
                </a:solidFill>
                <a:latin typeface="Aleo" panose="020F0502020204030203" pitchFamily="34" charset="0"/>
              </a:rPr>
              <a:t>vertébré</a:t>
            </a:r>
            <a:r>
              <a:rPr lang="en-CA" sz="5400" b="1" dirty="0">
                <a:solidFill>
                  <a:srgbClr val="632E62"/>
                </a:solidFill>
                <a:latin typeface="Aleo" panose="020F0502020204030203" pitchFamily="34" charset="0"/>
              </a:rPr>
              <a:t>?</a:t>
            </a:r>
          </a:p>
        </p:txBody>
      </p:sp>
      <p:sp>
        <p:nvSpPr>
          <p:cNvPr id="31" name="TextBox 30">
            <a:extLst>
              <a:ext uri="{FF2B5EF4-FFF2-40B4-BE49-F238E27FC236}">
                <a16:creationId xmlns:a16="http://schemas.microsoft.com/office/drawing/2014/main" id="{FFEDFB73-4ED7-4D5E-84DD-5D4AD898BB9C}"/>
              </a:ext>
            </a:extLst>
          </p:cNvPr>
          <p:cNvSpPr txBox="1"/>
          <p:nvPr/>
        </p:nvSpPr>
        <p:spPr>
          <a:xfrm>
            <a:off x="2483054" y="4792152"/>
            <a:ext cx="3103856" cy="1015663"/>
          </a:xfrm>
          <a:prstGeom prst="rect">
            <a:avLst/>
          </a:prstGeom>
          <a:noFill/>
        </p:spPr>
        <p:txBody>
          <a:bodyPr wrap="square" rtlCol="0">
            <a:spAutoFit/>
          </a:bodyPr>
          <a:lstStyle/>
          <a:p>
            <a:r>
              <a:rPr lang="en-CA" sz="2000" dirty="0" err="1">
                <a:solidFill>
                  <a:schemeClr val="tx2"/>
                </a:solidFill>
              </a:rPr>
              <a:t>est</a:t>
            </a:r>
            <a:r>
              <a:rPr lang="en-CA" sz="2000" dirty="0">
                <a:solidFill>
                  <a:schemeClr val="tx2"/>
                </a:solidFill>
              </a:rPr>
              <a:t> un </a:t>
            </a:r>
            <a:r>
              <a:rPr lang="en-CA" sz="2000" dirty="0" err="1">
                <a:solidFill>
                  <a:schemeClr val="tx2"/>
                </a:solidFill>
              </a:rPr>
              <a:t>être</a:t>
            </a:r>
            <a:r>
              <a:rPr lang="en-CA" sz="2000" dirty="0">
                <a:solidFill>
                  <a:schemeClr val="tx2"/>
                </a:solidFill>
              </a:rPr>
              <a:t> vivant avec                   </a:t>
            </a:r>
            <a:r>
              <a:rPr lang="en-CA" sz="2000" dirty="0" err="1">
                <a:solidFill>
                  <a:schemeClr val="tx2"/>
                </a:solidFill>
              </a:rPr>
              <a:t>une</a:t>
            </a:r>
            <a:r>
              <a:rPr lang="en-CA" sz="2000" dirty="0">
                <a:solidFill>
                  <a:schemeClr val="tx2"/>
                </a:solidFill>
              </a:rPr>
              <a:t> </a:t>
            </a:r>
            <a:r>
              <a:rPr lang="en-CA" sz="2000" dirty="0" err="1">
                <a:solidFill>
                  <a:schemeClr val="tx2"/>
                </a:solidFill>
              </a:rPr>
              <a:t>colonne</a:t>
            </a:r>
            <a:r>
              <a:rPr lang="en-CA" sz="2000" dirty="0">
                <a:solidFill>
                  <a:schemeClr val="tx2"/>
                </a:solidFill>
              </a:rPr>
              <a:t> </a:t>
            </a:r>
            <a:r>
              <a:rPr lang="en-CA" sz="2000" dirty="0" err="1">
                <a:solidFill>
                  <a:schemeClr val="tx2"/>
                </a:solidFill>
              </a:rPr>
              <a:t>vertébrale</a:t>
            </a:r>
            <a:r>
              <a:rPr lang="en-CA" sz="2000" dirty="0">
                <a:solidFill>
                  <a:schemeClr val="tx2"/>
                </a:solidFill>
              </a:rPr>
              <a:t>               qui </a:t>
            </a:r>
            <a:r>
              <a:rPr lang="en-CA" sz="2000" dirty="0" err="1">
                <a:solidFill>
                  <a:schemeClr val="tx2"/>
                </a:solidFill>
              </a:rPr>
              <a:t>soutient</a:t>
            </a:r>
            <a:r>
              <a:rPr lang="en-CA" sz="2000" dirty="0">
                <a:solidFill>
                  <a:schemeClr val="tx2"/>
                </a:solidFill>
              </a:rPr>
              <a:t> son corps. </a:t>
            </a:r>
          </a:p>
        </p:txBody>
      </p:sp>
      <p:sp>
        <p:nvSpPr>
          <p:cNvPr id="32" name="TextBox 31">
            <a:extLst>
              <a:ext uri="{FF2B5EF4-FFF2-40B4-BE49-F238E27FC236}">
                <a16:creationId xmlns:a16="http://schemas.microsoft.com/office/drawing/2014/main" id="{66D36810-AD4E-462C-A234-B83B05DDEE67}"/>
              </a:ext>
            </a:extLst>
          </p:cNvPr>
          <p:cNvSpPr txBox="1"/>
          <p:nvPr/>
        </p:nvSpPr>
        <p:spPr>
          <a:xfrm>
            <a:off x="1158801" y="4792153"/>
            <a:ext cx="2109746" cy="707886"/>
          </a:xfrm>
          <a:prstGeom prst="rect">
            <a:avLst/>
          </a:prstGeom>
          <a:noFill/>
        </p:spPr>
        <p:txBody>
          <a:bodyPr wrap="square" rtlCol="0">
            <a:spAutoFit/>
          </a:bodyPr>
          <a:lstStyle/>
          <a:p>
            <a:r>
              <a:rPr lang="en-CA" sz="2000" b="1" dirty="0">
                <a:solidFill>
                  <a:schemeClr val="tx2"/>
                </a:solidFill>
              </a:rPr>
              <a:t>Un </a:t>
            </a:r>
            <a:r>
              <a:rPr lang="en-CA" sz="2000" b="1" dirty="0" err="1">
                <a:solidFill>
                  <a:schemeClr val="tx2"/>
                </a:solidFill>
              </a:rPr>
              <a:t>vertébré</a:t>
            </a:r>
            <a:endParaRPr lang="en-CA" sz="2000" b="1" dirty="0">
              <a:solidFill>
                <a:schemeClr val="tx2"/>
              </a:solidFill>
            </a:endParaRPr>
          </a:p>
          <a:p>
            <a:endParaRPr lang="en-CA" sz="2000" dirty="0"/>
          </a:p>
        </p:txBody>
      </p:sp>
      <p:sp>
        <p:nvSpPr>
          <p:cNvPr id="33" name="TextBox 32">
            <a:extLst>
              <a:ext uri="{FF2B5EF4-FFF2-40B4-BE49-F238E27FC236}">
                <a16:creationId xmlns:a16="http://schemas.microsoft.com/office/drawing/2014/main" id="{A5847686-9C3B-4B83-8E42-2AC8CB78F806}"/>
              </a:ext>
            </a:extLst>
          </p:cNvPr>
          <p:cNvSpPr txBox="1"/>
          <p:nvPr/>
        </p:nvSpPr>
        <p:spPr>
          <a:xfrm>
            <a:off x="6263460" y="4779443"/>
            <a:ext cx="2109746" cy="400110"/>
          </a:xfrm>
          <a:prstGeom prst="rect">
            <a:avLst/>
          </a:prstGeom>
          <a:noFill/>
        </p:spPr>
        <p:txBody>
          <a:bodyPr wrap="square" rtlCol="0">
            <a:spAutoFit/>
          </a:bodyPr>
          <a:lstStyle/>
          <a:p>
            <a:r>
              <a:rPr lang="en-CA" sz="2000" b="1" dirty="0">
                <a:solidFill>
                  <a:schemeClr val="tx2"/>
                </a:solidFill>
              </a:rPr>
              <a:t>Un </a:t>
            </a:r>
            <a:r>
              <a:rPr lang="en-CA" sz="2000" b="1" dirty="0" err="1">
                <a:solidFill>
                  <a:schemeClr val="tx2"/>
                </a:solidFill>
              </a:rPr>
              <a:t>invertébré</a:t>
            </a:r>
            <a:endParaRPr lang="en-CA" sz="2000" dirty="0">
              <a:solidFill>
                <a:schemeClr val="tx2"/>
              </a:solidFill>
            </a:endParaRPr>
          </a:p>
        </p:txBody>
      </p:sp>
      <p:sp>
        <p:nvSpPr>
          <p:cNvPr id="34" name="TextBox 33">
            <a:extLst>
              <a:ext uri="{FF2B5EF4-FFF2-40B4-BE49-F238E27FC236}">
                <a16:creationId xmlns:a16="http://schemas.microsoft.com/office/drawing/2014/main" id="{954DE800-0F4C-4859-AD11-BB73FE47CE06}"/>
              </a:ext>
            </a:extLst>
          </p:cNvPr>
          <p:cNvSpPr txBox="1"/>
          <p:nvPr/>
        </p:nvSpPr>
        <p:spPr>
          <a:xfrm>
            <a:off x="7721043" y="4772683"/>
            <a:ext cx="3877056" cy="1015663"/>
          </a:xfrm>
          <a:prstGeom prst="rect">
            <a:avLst/>
          </a:prstGeom>
          <a:noFill/>
        </p:spPr>
        <p:txBody>
          <a:bodyPr wrap="square" rtlCol="0">
            <a:spAutoFit/>
          </a:bodyPr>
          <a:lstStyle/>
          <a:p>
            <a:r>
              <a:rPr lang="en-CA" sz="2000" dirty="0">
                <a:solidFill>
                  <a:schemeClr val="tx2"/>
                </a:solidFill>
              </a:rPr>
              <a:t> </a:t>
            </a:r>
            <a:r>
              <a:rPr lang="en-CA" sz="2000" dirty="0" err="1">
                <a:solidFill>
                  <a:schemeClr val="tx2"/>
                </a:solidFill>
              </a:rPr>
              <a:t>est</a:t>
            </a:r>
            <a:r>
              <a:rPr lang="en-CA" sz="2000" dirty="0">
                <a:solidFill>
                  <a:schemeClr val="tx2"/>
                </a:solidFill>
              </a:rPr>
              <a:t> un </a:t>
            </a:r>
            <a:r>
              <a:rPr lang="en-CA" sz="2000" dirty="0" err="1">
                <a:solidFill>
                  <a:schemeClr val="tx2"/>
                </a:solidFill>
              </a:rPr>
              <a:t>être</a:t>
            </a:r>
            <a:r>
              <a:rPr lang="en-CA" sz="2000" dirty="0">
                <a:solidFill>
                  <a:schemeClr val="tx2"/>
                </a:solidFill>
              </a:rPr>
              <a:t> vivant                                           qui </a:t>
            </a:r>
            <a:r>
              <a:rPr lang="en-CA" sz="2000" dirty="0" err="1">
                <a:solidFill>
                  <a:schemeClr val="tx2"/>
                </a:solidFill>
              </a:rPr>
              <a:t>n’a</a:t>
            </a:r>
            <a:r>
              <a:rPr lang="en-CA" sz="2000" dirty="0">
                <a:solidFill>
                  <a:schemeClr val="tx2"/>
                </a:solidFill>
              </a:rPr>
              <a:t> pas de </a:t>
            </a:r>
            <a:r>
              <a:rPr lang="en-CA" sz="2000" dirty="0" err="1">
                <a:solidFill>
                  <a:schemeClr val="tx2"/>
                </a:solidFill>
              </a:rPr>
              <a:t>colonne</a:t>
            </a:r>
            <a:r>
              <a:rPr lang="en-CA" sz="2000" dirty="0">
                <a:solidFill>
                  <a:schemeClr val="tx2"/>
                </a:solidFill>
              </a:rPr>
              <a:t> </a:t>
            </a:r>
          </a:p>
          <a:p>
            <a:r>
              <a:rPr lang="en-CA" sz="2000" dirty="0" err="1">
                <a:solidFill>
                  <a:schemeClr val="tx2"/>
                </a:solidFill>
              </a:rPr>
              <a:t>vertébrale</a:t>
            </a:r>
            <a:r>
              <a:rPr lang="en-CA" sz="2000" dirty="0">
                <a:solidFill>
                  <a:schemeClr val="tx2"/>
                </a:solidFill>
              </a:rPr>
              <a:t>.</a:t>
            </a:r>
          </a:p>
        </p:txBody>
      </p:sp>
      <p:sp>
        <p:nvSpPr>
          <p:cNvPr id="35" name="TextBox 34">
            <a:extLst>
              <a:ext uri="{FF2B5EF4-FFF2-40B4-BE49-F238E27FC236}">
                <a16:creationId xmlns:a16="http://schemas.microsoft.com/office/drawing/2014/main" id="{0F1A269F-A35E-47A4-97C6-3AA74A5CADDF}"/>
              </a:ext>
            </a:extLst>
          </p:cNvPr>
          <p:cNvSpPr txBox="1"/>
          <p:nvPr/>
        </p:nvSpPr>
        <p:spPr>
          <a:xfrm>
            <a:off x="6685283" y="6005543"/>
            <a:ext cx="5360343" cy="338554"/>
          </a:xfrm>
          <a:prstGeom prst="rect">
            <a:avLst/>
          </a:prstGeom>
          <a:noFill/>
        </p:spPr>
        <p:txBody>
          <a:bodyPr wrap="square" rtlCol="0">
            <a:spAutoFit/>
          </a:bodyPr>
          <a:lstStyle/>
          <a:p>
            <a:r>
              <a:rPr lang="en-CA" sz="800" i="1" dirty="0">
                <a:solidFill>
                  <a:srgbClr val="BCBCBC"/>
                </a:solidFill>
              </a:rPr>
              <a:t>Goose from audobon.org. Muskrat from naturalunseenhazards.wordpress.com. Boreal Chorus Frog from torontozoo.com. Mussel, Dragonfly Nymph, crayfish and Pond Snail developed by Oak Hammock Marsh Interpretive Centre.</a:t>
            </a:r>
          </a:p>
        </p:txBody>
      </p:sp>
      <p:sp>
        <p:nvSpPr>
          <p:cNvPr id="36" name="TextBox 35">
            <a:extLst>
              <a:ext uri="{FF2B5EF4-FFF2-40B4-BE49-F238E27FC236}">
                <a16:creationId xmlns:a16="http://schemas.microsoft.com/office/drawing/2014/main" id="{D3213D06-2863-41E4-9471-D3D78C914CCE}"/>
              </a:ext>
            </a:extLst>
          </p:cNvPr>
          <p:cNvSpPr txBox="1"/>
          <p:nvPr/>
        </p:nvSpPr>
        <p:spPr>
          <a:xfrm>
            <a:off x="1972179" y="4103476"/>
            <a:ext cx="5508748" cy="369332"/>
          </a:xfrm>
          <a:prstGeom prst="rect">
            <a:avLst/>
          </a:prstGeom>
          <a:noFill/>
        </p:spPr>
        <p:txBody>
          <a:bodyPr wrap="square" rtlCol="0">
            <a:spAutoFit/>
          </a:bodyPr>
          <a:lstStyle/>
          <a:p>
            <a:r>
              <a:rPr lang="en-CA" dirty="0" err="1">
                <a:solidFill>
                  <a:schemeClr val="tx2"/>
                </a:solidFill>
              </a:rPr>
              <a:t>Tous</a:t>
            </a:r>
            <a:r>
              <a:rPr lang="en-CA" dirty="0">
                <a:solidFill>
                  <a:schemeClr val="tx2"/>
                </a:solidFill>
              </a:rPr>
              <a:t> les </a:t>
            </a:r>
            <a:r>
              <a:rPr lang="en-CA" dirty="0" err="1">
                <a:solidFill>
                  <a:schemeClr val="tx2"/>
                </a:solidFill>
              </a:rPr>
              <a:t>animaux</a:t>
            </a:r>
            <a:r>
              <a:rPr lang="en-CA" dirty="0">
                <a:solidFill>
                  <a:schemeClr val="tx2"/>
                </a:solidFill>
              </a:rPr>
              <a:t> </a:t>
            </a:r>
            <a:r>
              <a:rPr lang="en-CA" dirty="0" err="1">
                <a:solidFill>
                  <a:schemeClr val="tx2"/>
                </a:solidFill>
              </a:rPr>
              <a:t>peuvent</a:t>
            </a:r>
            <a:r>
              <a:rPr lang="en-CA" dirty="0">
                <a:solidFill>
                  <a:schemeClr val="tx2"/>
                </a:solidFill>
              </a:rPr>
              <a:t> </a:t>
            </a:r>
            <a:r>
              <a:rPr lang="en-CA" dirty="0" err="1">
                <a:solidFill>
                  <a:schemeClr val="tx2"/>
                </a:solidFill>
              </a:rPr>
              <a:t>être</a:t>
            </a:r>
            <a:r>
              <a:rPr lang="en-CA" dirty="0">
                <a:solidFill>
                  <a:schemeClr val="tx2"/>
                </a:solidFill>
              </a:rPr>
              <a:t> </a:t>
            </a:r>
            <a:r>
              <a:rPr lang="en-CA" dirty="0" err="1">
                <a:solidFill>
                  <a:schemeClr val="tx2"/>
                </a:solidFill>
              </a:rPr>
              <a:t>divisés</a:t>
            </a:r>
            <a:r>
              <a:rPr lang="en-CA" dirty="0">
                <a:solidFill>
                  <a:schemeClr val="tx2"/>
                </a:solidFill>
              </a:rPr>
              <a:t> </a:t>
            </a:r>
            <a:r>
              <a:rPr lang="en-CA" dirty="0" err="1">
                <a:solidFill>
                  <a:schemeClr val="tx2"/>
                </a:solidFill>
              </a:rPr>
              <a:t>en</a:t>
            </a:r>
            <a:r>
              <a:rPr lang="en-CA" dirty="0">
                <a:solidFill>
                  <a:schemeClr val="tx2"/>
                </a:solidFill>
              </a:rPr>
              <a:t> deux </a:t>
            </a:r>
            <a:r>
              <a:rPr lang="en-CA" dirty="0" err="1">
                <a:solidFill>
                  <a:schemeClr val="tx2"/>
                </a:solidFill>
              </a:rPr>
              <a:t>groupes</a:t>
            </a:r>
            <a:r>
              <a:rPr lang="en-CA" dirty="0">
                <a:solidFill>
                  <a:schemeClr val="tx2"/>
                </a:solidFill>
              </a:rPr>
              <a:t> :</a:t>
            </a:r>
          </a:p>
        </p:txBody>
      </p:sp>
      <p:sp>
        <p:nvSpPr>
          <p:cNvPr id="37" name="TextBox 36">
            <a:extLst>
              <a:ext uri="{FF2B5EF4-FFF2-40B4-BE49-F238E27FC236}">
                <a16:creationId xmlns:a16="http://schemas.microsoft.com/office/drawing/2014/main" id="{F654B228-1E38-4A56-BD5E-972E06A957E0}"/>
              </a:ext>
            </a:extLst>
          </p:cNvPr>
          <p:cNvSpPr txBox="1"/>
          <p:nvPr/>
        </p:nvSpPr>
        <p:spPr>
          <a:xfrm>
            <a:off x="7164885" y="4101039"/>
            <a:ext cx="3531789" cy="923330"/>
          </a:xfrm>
          <a:prstGeom prst="rect">
            <a:avLst/>
          </a:prstGeom>
          <a:noFill/>
        </p:spPr>
        <p:txBody>
          <a:bodyPr wrap="square" rtlCol="0">
            <a:spAutoFit/>
          </a:bodyPr>
          <a:lstStyle/>
          <a:p>
            <a:r>
              <a:rPr lang="en-CA" b="1" dirty="0">
                <a:solidFill>
                  <a:schemeClr val="tx2"/>
                </a:solidFill>
              </a:rPr>
              <a:t> les </a:t>
            </a:r>
            <a:r>
              <a:rPr lang="en-CA" b="1" dirty="0" err="1">
                <a:solidFill>
                  <a:schemeClr val="tx2"/>
                </a:solidFill>
              </a:rPr>
              <a:t>vertébrés</a:t>
            </a:r>
            <a:r>
              <a:rPr lang="en-CA" dirty="0">
                <a:solidFill>
                  <a:schemeClr val="tx2"/>
                </a:solidFill>
              </a:rPr>
              <a:t> et </a:t>
            </a:r>
            <a:r>
              <a:rPr lang="en-CA" b="1" dirty="0">
                <a:solidFill>
                  <a:schemeClr val="tx2"/>
                </a:solidFill>
              </a:rPr>
              <a:t>les </a:t>
            </a:r>
            <a:r>
              <a:rPr lang="en-CA" b="1" dirty="0" err="1">
                <a:solidFill>
                  <a:schemeClr val="tx2"/>
                </a:solidFill>
              </a:rPr>
              <a:t>invertébrés</a:t>
            </a:r>
            <a:r>
              <a:rPr lang="en-CA" dirty="0">
                <a:solidFill>
                  <a:schemeClr val="tx2"/>
                </a:solidFill>
              </a:rPr>
              <a:t>. </a:t>
            </a:r>
            <a:br>
              <a:rPr lang="en-CA" dirty="0">
                <a:solidFill>
                  <a:srgbClr val="9F2936"/>
                </a:solidFill>
              </a:rPr>
            </a:br>
            <a:endParaRPr lang="en-CA" dirty="0">
              <a:solidFill>
                <a:srgbClr val="9F2936"/>
              </a:solidFill>
            </a:endParaRPr>
          </a:p>
          <a:p>
            <a:endParaRPr lang="en-CA" dirty="0"/>
          </a:p>
        </p:txBody>
      </p:sp>
      <p:grpSp>
        <p:nvGrpSpPr>
          <p:cNvPr id="38" name="Group 37">
            <a:extLst>
              <a:ext uri="{FF2B5EF4-FFF2-40B4-BE49-F238E27FC236}">
                <a16:creationId xmlns:a16="http://schemas.microsoft.com/office/drawing/2014/main" id="{FFA7BB08-5B21-466F-B399-60E9AE97BDC1}"/>
              </a:ext>
            </a:extLst>
          </p:cNvPr>
          <p:cNvGrpSpPr/>
          <p:nvPr/>
        </p:nvGrpSpPr>
        <p:grpSpPr>
          <a:xfrm>
            <a:off x="1369503" y="1764404"/>
            <a:ext cx="9123938" cy="2184250"/>
            <a:chOff x="1369503" y="1764404"/>
            <a:chExt cx="9123938" cy="2184250"/>
          </a:xfrm>
        </p:grpSpPr>
        <p:pic>
          <p:nvPicPr>
            <p:cNvPr id="39" name="Picture 38">
              <a:extLst>
                <a:ext uri="{FF2B5EF4-FFF2-40B4-BE49-F238E27FC236}">
                  <a16:creationId xmlns:a16="http://schemas.microsoft.com/office/drawing/2014/main" id="{33350883-478E-4913-9ED2-E0F0CAD1262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9081" y="2235160"/>
              <a:ext cx="1619252" cy="1713494"/>
            </a:xfrm>
            <a:prstGeom prst="rect">
              <a:avLst/>
            </a:prstGeom>
          </p:spPr>
        </p:pic>
        <p:pic>
          <p:nvPicPr>
            <p:cNvPr id="40" name="Picture 39">
              <a:extLst>
                <a:ext uri="{FF2B5EF4-FFF2-40B4-BE49-F238E27FC236}">
                  <a16:creationId xmlns:a16="http://schemas.microsoft.com/office/drawing/2014/main" id="{CF6592E1-07D7-452B-A19F-EFFEB7317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03" y="2115606"/>
              <a:ext cx="1786115" cy="1275797"/>
            </a:xfrm>
            <a:prstGeom prst="rect">
              <a:avLst/>
            </a:prstGeom>
          </p:spPr>
        </p:pic>
        <p:pic>
          <p:nvPicPr>
            <p:cNvPr id="41" name="Picture 40">
              <a:extLst>
                <a:ext uri="{FF2B5EF4-FFF2-40B4-BE49-F238E27FC236}">
                  <a16:creationId xmlns:a16="http://schemas.microsoft.com/office/drawing/2014/main" id="{29E2588A-F6D9-49EE-962C-D6D5A7AD312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0377" y="2061540"/>
              <a:ext cx="1291630" cy="1000117"/>
            </a:xfrm>
            <a:prstGeom prst="rect">
              <a:avLst/>
            </a:prstGeom>
          </p:spPr>
        </p:pic>
        <p:pic>
          <p:nvPicPr>
            <p:cNvPr id="42" name="Picture 41">
              <a:extLst>
                <a:ext uri="{FF2B5EF4-FFF2-40B4-BE49-F238E27FC236}">
                  <a16:creationId xmlns:a16="http://schemas.microsoft.com/office/drawing/2014/main" id="{E2CD69CA-9F3A-416E-B2AC-F3FE7F7118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840" y="1764404"/>
              <a:ext cx="1815625" cy="1501140"/>
            </a:xfrm>
            <a:prstGeom prst="rect">
              <a:avLst/>
            </a:prstGeom>
          </p:spPr>
        </p:pic>
        <p:pic>
          <p:nvPicPr>
            <p:cNvPr id="43" name="Picture 42">
              <a:extLst>
                <a:ext uri="{FF2B5EF4-FFF2-40B4-BE49-F238E27FC236}">
                  <a16:creationId xmlns:a16="http://schemas.microsoft.com/office/drawing/2014/main" id="{CA6AA9BF-1037-4E71-A881-8600799B40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4681">
              <a:off x="2734440" y="2264456"/>
              <a:ext cx="1988888" cy="1491667"/>
            </a:xfrm>
            <a:prstGeom prst="rect">
              <a:avLst/>
            </a:prstGeom>
          </p:spPr>
        </p:pic>
        <p:pic>
          <p:nvPicPr>
            <p:cNvPr id="44" name="Picture 43">
              <a:extLst>
                <a:ext uri="{FF2B5EF4-FFF2-40B4-BE49-F238E27FC236}">
                  <a16:creationId xmlns:a16="http://schemas.microsoft.com/office/drawing/2014/main" id="{DB6CE8C8-8B1D-4BD2-A7FA-722CFBE0E2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00961">
              <a:off x="9368572" y="1794079"/>
              <a:ext cx="1124869" cy="1696743"/>
            </a:xfrm>
            <a:prstGeom prst="rect">
              <a:avLst/>
            </a:prstGeom>
          </p:spPr>
        </p:pic>
        <p:pic>
          <p:nvPicPr>
            <p:cNvPr id="45" name="Picture 44">
              <a:extLst>
                <a:ext uri="{FF2B5EF4-FFF2-40B4-BE49-F238E27FC236}">
                  <a16:creationId xmlns:a16="http://schemas.microsoft.com/office/drawing/2014/main" id="{4F57DFBF-14BD-4AAC-BF99-CDB02A5EF0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6243">
              <a:off x="8052226" y="2875193"/>
              <a:ext cx="1165234" cy="814830"/>
            </a:xfrm>
            <a:prstGeom prst="rect">
              <a:avLst/>
            </a:prstGeom>
          </p:spPr>
        </p:pic>
      </p:grpSp>
      <p:grpSp>
        <p:nvGrpSpPr>
          <p:cNvPr id="46" name="Group 45">
            <a:extLst>
              <a:ext uri="{FF2B5EF4-FFF2-40B4-BE49-F238E27FC236}">
                <a16:creationId xmlns:a16="http://schemas.microsoft.com/office/drawing/2014/main" id="{B068E7CC-7286-4569-B5E2-A547AFF6AD3E}"/>
              </a:ext>
            </a:extLst>
          </p:cNvPr>
          <p:cNvGrpSpPr/>
          <p:nvPr/>
        </p:nvGrpSpPr>
        <p:grpSpPr>
          <a:xfrm>
            <a:off x="6396491" y="1847329"/>
            <a:ext cx="3753515" cy="1954571"/>
            <a:chOff x="375059" y="3647939"/>
            <a:chExt cx="3753515" cy="1954571"/>
          </a:xfrm>
        </p:grpSpPr>
        <p:pic>
          <p:nvPicPr>
            <p:cNvPr id="47" name="Picture 46">
              <a:extLst>
                <a:ext uri="{FF2B5EF4-FFF2-40B4-BE49-F238E27FC236}">
                  <a16:creationId xmlns:a16="http://schemas.microsoft.com/office/drawing/2014/main" id="{13895EBB-D1B2-4AE1-BF0D-EF4154C901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4681">
              <a:off x="375059" y="4066098"/>
              <a:ext cx="1988888" cy="1491667"/>
            </a:xfrm>
            <a:prstGeom prst="rect">
              <a:avLst/>
            </a:prstGeom>
          </p:spPr>
        </p:pic>
        <p:pic>
          <p:nvPicPr>
            <p:cNvPr id="48" name="Picture 47">
              <a:extLst>
                <a:ext uri="{FF2B5EF4-FFF2-40B4-BE49-F238E27FC236}">
                  <a16:creationId xmlns:a16="http://schemas.microsoft.com/office/drawing/2014/main" id="{EE95F4CC-34D9-45C3-B589-53B36FC9E9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1935" y="3647939"/>
              <a:ext cx="1387122" cy="1146858"/>
            </a:xfrm>
            <a:prstGeom prst="rect">
              <a:avLst/>
            </a:prstGeom>
          </p:spPr>
        </p:pic>
        <p:pic>
          <p:nvPicPr>
            <p:cNvPr id="49" name="Picture 48">
              <a:extLst>
                <a:ext uri="{FF2B5EF4-FFF2-40B4-BE49-F238E27FC236}">
                  <a16:creationId xmlns:a16="http://schemas.microsoft.com/office/drawing/2014/main" id="{36C439CB-E030-4D84-8439-C10D48F31D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0010" y="4772020"/>
              <a:ext cx="1187629" cy="830490"/>
            </a:xfrm>
            <a:prstGeom prst="rect">
              <a:avLst/>
            </a:prstGeom>
          </p:spPr>
        </p:pic>
        <p:pic>
          <p:nvPicPr>
            <p:cNvPr id="50" name="Picture 49">
              <a:extLst>
                <a:ext uri="{FF2B5EF4-FFF2-40B4-BE49-F238E27FC236}">
                  <a16:creationId xmlns:a16="http://schemas.microsoft.com/office/drawing/2014/main" id="{B599264F-E6C1-4DD4-B752-85BDF7C4D8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20410">
              <a:off x="3200664" y="3802314"/>
              <a:ext cx="927910" cy="1399652"/>
            </a:xfrm>
            <a:prstGeom prst="rect">
              <a:avLst/>
            </a:prstGeom>
          </p:spPr>
        </p:pic>
      </p:grpSp>
      <p:grpSp>
        <p:nvGrpSpPr>
          <p:cNvPr id="51" name="Group 50">
            <a:extLst>
              <a:ext uri="{FF2B5EF4-FFF2-40B4-BE49-F238E27FC236}">
                <a16:creationId xmlns:a16="http://schemas.microsoft.com/office/drawing/2014/main" id="{FECB4DCC-A64E-4B8D-9E84-EB3CA391103B}"/>
              </a:ext>
            </a:extLst>
          </p:cNvPr>
          <p:cNvGrpSpPr/>
          <p:nvPr/>
        </p:nvGrpSpPr>
        <p:grpSpPr>
          <a:xfrm>
            <a:off x="1633259" y="1942189"/>
            <a:ext cx="3059846" cy="1924077"/>
            <a:chOff x="8047599" y="3928030"/>
            <a:chExt cx="3059846" cy="1924077"/>
          </a:xfrm>
        </p:grpSpPr>
        <p:pic>
          <p:nvPicPr>
            <p:cNvPr id="52" name="Picture 51">
              <a:extLst>
                <a:ext uri="{FF2B5EF4-FFF2-40B4-BE49-F238E27FC236}">
                  <a16:creationId xmlns:a16="http://schemas.microsoft.com/office/drawing/2014/main" id="{F4A8972B-0D85-4C3D-AC04-6B3E27E52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4864">
              <a:off x="9548898" y="4411233"/>
              <a:ext cx="1558547" cy="1118734"/>
            </a:xfrm>
            <a:prstGeom prst="rect">
              <a:avLst/>
            </a:prstGeom>
          </p:spPr>
        </p:pic>
        <p:pic>
          <p:nvPicPr>
            <p:cNvPr id="53" name="Picture 52">
              <a:extLst>
                <a:ext uri="{FF2B5EF4-FFF2-40B4-BE49-F238E27FC236}">
                  <a16:creationId xmlns:a16="http://schemas.microsoft.com/office/drawing/2014/main" id="{F1F63D1D-8E5B-43DF-AE44-5BD53AA55F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7599" y="4138613"/>
              <a:ext cx="1619252" cy="1713494"/>
            </a:xfrm>
            <a:prstGeom prst="rect">
              <a:avLst/>
            </a:prstGeom>
          </p:spPr>
        </p:pic>
        <p:pic>
          <p:nvPicPr>
            <p:cNvPr id="54" name="Picture 53">
              <a:extLst>
                <a:ext uri="{FF2B5EF4-FFF2-40B4-BE49-F238E27FC236}">
                  <a16:creationId xmlns:a16="http://schemas.microsoft.com/office/drawing/2014/main" id="{0CF9587E-0C58-407B-9E57-39D9FA500EA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103590" y="3928030"/>
              <a:ext cx="1014670" cy="1000117"/>
            </a:xfrm>
            <a:prstGeom prst="rect">
              <a:avLst/>
            </a:prstGeom>
          </p:spPr>
        </p:pic>
      </p:grpSp>
      <p:sp>
        <p:nvSpPr>
          <p:cNvPr id="55" name="Curved Right Arrow 28">
            <a:extLst>
              <a:ext uri="{FF2B5EF4-FFF2-40B4-BE49-F238E27FC236}">
                <a16:creationId xmlns:a16="http://schemas.microsoft.com/office/drawing/2014/main" id="{E2BEED4A-69A7-430B-B28A-81008A1542BE}"/>
              </a:ext>
            </a:extLst>
          </p:cNvPr>
          <p:cNvSpPr/>
          <p:nvPr/>
        </p:nvSpPr>
        <p:spPr>
          <a:xfrm rot="473597" flipV="1">
            <a:off x="531796" y="3176553"/>
            <a:ext cx="660345" cy="1456315"/>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56" name="Curved Right Arrow 29">
            <a:extLst>
              <a:ext uri="{FF2B5EF4-FFF2-40B4-BE49-F238E27FC236}">
                <a16:creationId xmlns:a16="http://schemas.microsoft.com/office/drawing/2014/main" id="{54FEBED7-03A8-4D96-B736-5C6E579DD4A1}"/>
              </a:ext>
            </a:extLst>
          </p:cNvPr>
          <p:cNvSpPr/>
          <p:nvPr/>
        </p:nvSpPr>
        <p:spPr>
          <a:xfrm flipH="1" flipV="1">
            <a:off x="11157046" y="3138109"/>
            <a:ext cx="581404" cy="1456315"/>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89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p:bldP spid="36" grpId="1"/>
      <p:bldP spid="37" grpId="0"/>
      <p:bldP spid="37" grpId="1"/>
      <p:bldP spid="55" grpId="0" animBg="1"/>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a:solidFill>
                  <a:schemeClr val="tx2"/>
                </a:solidFill>
                <a:latin typeface="Aleo" panose="020F0502020204030203" pitchFamily="34" charset="0"/>
              </a:rPr>
              <a:t>La </a:t>
            </a:r>
            <a:r>
              <a:rPr lang="en-CA" sz="5400" b="1" dirty="0" err="1">
                <a:solidFill>
                  <a:schemeClr val="tx2"/>
                </a:solidFill>
                <a:latin typeface="Aleo" panose="020F0502020204030203" pitchFamily="34" charset="0"/>
              </a:rPr>
              <a:t>diversité</a:t>
            </a:r>
            <a:r>
              <a:rPr lang="en-CA" sz="5400" b="1" dirty="0">
                <a:solidFill>
                  <a:schemeClr val="tx2"/>
                </a:solidFill>
                <a:latin typeface="Aleo" panose="020F0502020204030203" pitchFamily="34" charset="0"/>
              </a:rPr>
              <a:t> des </a:t>
            </a:r>
            <a:r>
              <a:rPr lang="en-CA" sz="5400" b="1" dirty="0" err="1">
                <a:solidFill>
                  <a:schemeClr val="tx2"/>
                </a:solidFill>
                <a:latin typeface="Aleo" panose="020F0502020204030203" pitchFamily="34" charset="0"/>
              </a:rPr>
              <a:t>vertébrés</a:t>
            </a:r>
            <a:endParaRPr lang="en-CA" sz="5400" b="1" dirty="0">
              <a:solidFill>
                <a:schemeClr val="tx2"/>
              </a:solidFill>
              <a:latin typeface="Aleo" panose="020F0502020204030203" pitchFamily="34" charset="0"/>
            </a:endParaRPr>
          </a:p>
        </p:txBody>
      </p:sp>
      <p:sp>
        <p:nvSpPr>
          <p:cNvPr id="4" name="TextBox 3"/>
          <p:cNvSpPr txBox="1"/>
          <p:nvPr/>
        </p:nvSpPr>
        <p:spPr>
          <a:xfrm>
            <a:off x="1097280" y="1952802"/>
            <a:ext cx="9882284" cy="1015663"/>
          </a:xfrm>
          <a:prstGeom prst="rect">
            <a:avLst/>
          </a:prstGeom>
          <a:noFill/>
        </p:spPr>
        <p:txBody>
          <a:bodyPr wrap="square" rtlCol="0">
            <a:spAutoFit/>
          </a:bodyPr>
          <a:lstStyle/>
          <a:p>
            <a:r>
              <a:rPr lang="fr-FR" sz="2000" dirty="0">
                <a:solidFill>
                  <a:schemeClr val="tx1">
                    <a:lumMod val="85000"/>
                    <a:lumOff val="15000"/>
                  </a:schemeClr>
                </a:solidFill>
              </a:rPr>
              <a:t>Bien que </a:t>
            </a:r>
            <a:r>
              <a:rPr lang="fr-FR" sz="2000" b="1" dirty="0">
                <a:solidFill>
                  <a:schemeClr val="tx1">
                    <a:lumMod val="85000"/>
                    <a:lumOff val="15000"/>
                  </a:schemeClr>
                </a:solidFill>
              </a:rPr>
              <a:t>la majorité des êtres vivants soient des invertébrés</a:t>
            </a:r>
            <a:r>
              <a:rPr lang="fr-FR" sz="2000" dirty="0">
                <a:solidFill>
                  <a:schemeClr val="tx1">
                    <a:lumMod val="85000"/>
                    <a:lumOff val="15000"/>
                  </a:schemeClr>
                </a:solidFill>
              </a:rPr>
              <a:t>, il existe une grande diversité parmi les vertébrés. Cette grande diversité fait l'objet d'une </a:t>
            </a:r>
            <a:r>
              <a:rPr lang="fr-FR" sz="2000" b="1" dirty="0">
                <a:solidFill>
                  <a:schemeClr val="tx1">
                    <a:lumMod val="85000"/>
                    <a:lumOff val="15000"/>
                  </a:schemeClr>
                </a:solidFill>
              </a:rPr>
              <a:t>classification</a:t>
            </a:r>
            <a:r>
              <a:rPr lang="fr-FR" sz="2000" dirty="0">
                <a:solidFill>
                  <a:schemeClr val="tx1">
                    <a:lumMod val="85000"/>
                    <a:lumOff val="15000"/>
                  </a:schemeClr>
                </a:solidFill>
              </a:rPr>
              <a:t> plus poussée afin de mieux comprendre ce grand groupe d'êtres vivants.</a:t>
            </a:r>
            <a:endParaRPr lang="en-CA" sz="2000" dirty="0">
              <a:solidFill>
                <a:schemeClr val="tx2">
                  <a:lumMod val="75000"/>
                  <a:lumOff val="25000"/>
                </a:schemeClr>
              </a:solidFill>
            </a:endParaRPr>
          </a:p>
        </p:txBody>
      </p:sp>
      <p:sp>
        <p:nvSpPr>
          <p:cNvPr id="5" name="TextBox 4"/>
          <p:cNvSpPr txBox="1"/>
          <p:nvPr/>
        </p:nvSpPr>
        <p:spPr>
          <a:xfrm>
            <a:off x="1097280" y="3115256"/>
            <a:ext cx="9132505" cy="984885"/>
          </a:xfrm>
          <a:prstGeom prst="rect">
            <a:avLst/>
          </a:prstGeom>
          <a:noFill/>
        </p:spPr>
        <p:txBody>
          <a:bodyPr wrap="square" rtlCol="0">
            <a:spAutoFit/>
          </a:bodyPr>
          <a:lstStyle/>
          <a:p>
            <a:r>
              <a:rPr lang="fr-FR" altLang="en-US" sz="2000" dirty="0">
                <a:latin typeface="Calibri" panose="020F0502020204030204" pitchFamily="34" charset="0"/>
              </a:rPr>
              <a:t>Un </a:t>
            </a:r>
            <a:r>
              <a:rPr lang="fr-FR" altLang="en-US" sz="2000" b="1" dirty="0">
                <a:latin typeface="Calibri" panose="020F0502020204030204" pitchFamily="34" charset="0"/>
              </a:rPr>
              <a:t>système de classification </a:t>
            </a:r>
            <a:r>
              <a:rPr lang="fr-FR" altLang="en-US" sz="2000" dirty="0">
                <a:latin typeface="Calibri" panose="020F0502020204030204" pitchFamily="34" charset="0"/>
              </a:rPr>
              <a:t>est un moyen de trier et d'organiser un grand groupe, en le divisant en sous-groupes plus petits.</a:t>
            </a:r>
            <a:br>
              <a:rPr lang="en-CA" altLang="en-US" sz="2000" dirty="0">
                <a:solidFill>
                  <a:srgbClr val="D66F08"/>
                </a:solidFill>
                <a:latin typeface="Calibri" panose="020F0502020204030204" pitchFamily="34" charset="0"/>
              </a:rPr>
            </a:br>
            <a:endParaRPr lang="en-CA" dirty="0"/>
          </a:p>
        </p:txBody>
      </p:sp>
      <p:sp>
        <p:nvSpPr>
          <p:cNvPr id="6" name="Rectangle 5"/>
          <p:cNvSpPr/>
          <p:nvPr/>
        </p:nvSpPr>
        <p:spPr>
          <a:xfrm>
            <a:off x="1480103" y="4500251"/>
            <a:ext cx="8420073" cy="400110"/>
          </a:xfrm>
          <a:prstGeom prst="rect">
            <a:avLst/>
          </a:prstGeom>
        </p:spPr>
        <p:txBody>
          <a:bodyPr wrap="square">
            <a:spAutoFit/>
          </a:bodyPr>
          <a:lstStyle/>
          <a:p>
            <a:pPr marL="285750" indent="-285750">
              <a:buFont typeface="Arial" panose="020B0604020202020204" pitchFamily="34" charset="0"/>
              <a:buChar char="•"/>
            </a:pPr>
            <a:r>
              <a:rPr lang="fr-FR" sz="2000" dirty="0"/>
              <a:t>Apprendre et mieux comprendre la diversité de la vie</a:t>
            </a:r>
            <a:endParaRPr lang="en-CA" sz="2000" dirty="0"/>
          </a:p>
        </p:txBody>
      </p:sp>
      <p:sp>
        <p:nvSpPr>
          <p:cNvPr id="7" name="Rectangle 6"/>
          <p:cNvSpPr/>
          <p:nvPr/>
        </p:nvSpPr>
        <p:spPr>
          <a:xfrm>
            <a:off x="1480103" y="4900361"/>
            <a:ext cx="8749682" cy="400110"/>
          </a:xfrm>
          <a:prstGeom prst="rect">
            <a:avLst/>
          </a:prstGeom>
        </p:spPr>
        <p:txBody>
          <a:bodyPr wrap="square">
            <a:spAutoFit/>
          </a:bodyPr>
          <a:lstStyle/>
          <a:p>
            <a:pPr marL="285750" indent="-285750">
              <a:buFont typeface="Arial" panose="020B0604020202020204" pitchFamily="34" charset="0"/>
              <a:buChar char="•"/>
            </a:pPr>
            <a:r>
              <a:rPr lang="fr-FR" sz="2000" dirty="0"/>
              <a:t>Reconnaître les similitudes et les différences entre les êtres vivants</a:t>
            </a:r>
            <a:endParaRPr lang="en-CA" sz="2000" dirty="0"/>
          </a:p>
        </p:txBody>
      </p:sp>
      <p:sp>
        <p:nvSpPr>
          <p:cNvPr id="8" name="Rectangle 7"/>
          <p:cNvSpPr/>
          <p:nvPr/>
        </p:nvSpPr>
        <p:spPr>
          <a:xfrm>
            <a:off x="1480103" y="5316268"/>
            <a:ext cx="8749682" cy="400110"/>
          </a:xfrm>
          <a:prstGeom prst="rect">
            <a:avLst/>
          </a:prstGeom>
        </p:spPr>
        <p:txBody>
          <a:bodyPr wrap="square">
            <a:spAutoFit/>
          </a:bodyPr>
          <a:lstStyle/>
          <a:p>
            <a:pPr marL="285750" indent="-285750">
              <a:buFont typeface="Arial" panose="020B0604020202020204" pitchFamily="34" charset="0"/>
              <a:buChar char="•"/>
            </a:pPr>
            <a:r>
              <a:rPr lang="fr-FR" sz="2000" dirty="0"/>
              <a:t>Nous aider à identifier les êtres vivants</a:t>
            </a:r>
            <a:endParaRPr lang="en-CA" sz="2000" dirty="0"/>
          </a:p>
        </p:txBody>
      </p:sp>
      <p:sp>
        <p:nvSpPr>
          <p:cNvPr id="9" name="TextBox 8"/>
          <p:cNvSpPr txBox="1"/>
          <p:nvPr/>
        </p:nvSpPr>
        <p:spPr>
          <a:xfrm>
            <a:off x="1097280" y="4100141"/>
            <a:ext cx="5132070" cy="400110"/>
          </a:xfrm>
          <a:prstGeom prst="rect">
            <a:avLst/>
          </a:prstGeom>
          <a:noFill/>
        </p:spPr>
        <p:txBody>
          <a:bodyPr wrap="square" rtlCol="0">
            <a:spAutoFit/>
          </a:bodyPr>
          <a:lstStyle/>
          <a:p>
            <a:r>
              <a:rPr lang="fr-FR" altLang="en-US" sz="2000" b="1" dirty="0">
                <a:latin typeface="Calibri" panose="020F0502020204030204" pitchFamily="34" charset="0"/>
              </a:rPr>
              <a:t>La classification est utilisée en science pour :</a:t>
            </a:r>
            <a:endParaRPr lang="en-US" altLang="en-US" sz="3200" b="1" dirty="0">
              <a:latin typeface="Arial" panose="020B0604020202020204" pitchFamily="34" charset="0"/>
            </a:endParaRPr>
          </a:p>
        </p:txBody>
      </p:sp>
    </p:spTree>
    <p:extLst>
      <p:ext uri="{BB962C8B-B14F-4D97-AF65-F5344CB8AC3E}">
        <p14:creationId xmlns:p14="http://schemas.microsoft.com/office/powerpoint/2010/main" val="222314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F3D5CBA-1AC0-488B-8843-C1A011C711EA}"/>
              </a:ext>
            </a:extLst>
          </p:cNvPr>
          <p:cNvGrpSpPr>
            <a:grpSpLocks/>
          </p:cNvGrpSpPr>
          <p:nvPr/>
        </p:nvGrpSpPr>
        <p:grpSpPr bwMode="auto">
          <a:xfrm>
            <a:off x="6467966" y="2261240"/>
            <a:ext cx="5237163" cy="3419475"/>
            <a:chOff x="107574905" y="108484480"/>
            <a:chExt cx="5236918" cy="3420514"/>
          </a:xfrm>
        </p:grpSpPr>
        <p:pic>
          <p:nvPicPr>
            <p:cNvPr id="1027" name="Picture 3">
              <a:extLst>
                <a:ext uri="{FF2B5EF4-FFF2-40B4-BE49-F238E27FC236}">
                  <a16:creationId xmlns:a16="http://schemas.microsoft.com/office/drawing/2014/main" id="{AF7F5144-66B2-4275-8341-0C6717732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74905" y="108505606"/>
              <a:ext cx="5236918" cy="33591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 Box 4">
              <a:extLst>
                <a:ext uri="{FF2B5EF4-FFF2-40B4-BE49-F238E27FC236}">
                  <a16:creationId xmlns:a16="http://schemas.microsoft.com/office/drawing/2014/main" id="{E559CA2B-3FDC-4A6A-8928-D91A8DB6CFC7}"/>
                </a:ext>
              </a:extLst>
            </p:cNvPr>
            <p:cNvSpPr txBox="1">
              <a:spLocks noChangeArrowheads="1"/>
            </p:cNvSpPr>
            <p:nvPr/>
          </p:nvSpPr>
          <p:spPr bwMode="auto">
            <a:xfrm>
              <a:off x="111434033" y="108484480"/>
              <a:ext cx="643467" cy="16613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000" b="1" i="0" u="none" strike="noStrike" cap="none" normalizeH="0" baseline="0">
                  <a:ln>
                    <a:noFill/>
                  </a:ln>
                  <a:solidFill>
                    <a:srgbClr val="000000"/>
                  </a:solidFill>
                  <a:effectLst/>
                  <a:latin typeface="Arial" panose="020B0604020202020204" pitchFamily="34" charset="0"/>
                </a:rPr>
                <a:t>Domaine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5">
              <a:extLst>
                <a:ext uri="{FF2B5EF4-FFF2-40B4-BE49-F238E27FC236}">
                  <a16:creationId xmlns:a16="http://schemas.microsoft.com/office/drawing/2014/main" id="{4265DC00-F495-4062-8F0D-5496530B8E3E}"/>
                </a:ext>
              </a:extLst>
            </p:cNvPr>
            <p:cNvSpPr txBox="1">
              <a:spLocks noChangeArrowheads="1"/>
            </p:cNvSpPr>
            <p:nvPr/>
          </p:nvSpPr>
          <p:spPr bwMode="auto">
            <a:xfrm>
              <a:off x="111434033" y="108638997"/>
              <a:ext cx="814917" cy="17672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900" b="0" i="0" u="none" strike="noStrike" cap="none" normalizeH="0" baseline="0" dirty="0" err="1">
                  <a:ln>
                    <a:noFill/>
                  </a:ln>
                  <a:solidFill>
                    <a:srgbClr val="000000"/>
                  </a:solidFill>
                  <a:effectLst/>
                  <a:latin typeface="Arial" panose="020B0604020202020204" pitchFamily="34" charset="0"/>
                </a:rPr>
                <a:t>Eukaryota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6">
              <a:extLst>
                <a:ext uri="{FF2B5EF4-FFF2-40B4-BE49-F238E27FC236}">
                  <a16:creationId xmlns:a16="http://schemas.microsoft.com/office/drawing/2014/main" id="{B75C1400-96EC-47EE-9FE6-081210A90576}"/>
                </a:ext>
              </a:extLst>
            </p:cNvPr>
            <p:cNvSpPr txBox="1">
              <a:spLocks noChangeArrowheads="1"/>
            </p:cNvSpPr>
            <p:nvPr/>
          </p:nvSpPr>
          <p:spPr bwMode="auto">
            <a:xfrm>
              <a:off x="110958161" y="109323494"/>
              <a:ext cx="1147233" cy="17883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000" b="1" i="0" u="none" strike="noStrike" cap="none" normalizeH="0" baseline="0">
                  <a:ln>
                    <a:noFill/>
                  </a:ln>
                  <a:solidFill>
                    <a:srgbClr val="000000"/>
                  </a:solidFill>
                  <a:effectLst/>
                  <a:latin typeface="Arial" panose="020B0604020202020204" pitchFamily="34" charset="0"/>
                </a:rPr>
                <a:t>Embranchement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7">
              <a:extLst>
                <a:ext uri="{FF2B5EF4-FFF2-40B4-BE49-F238E27FC236}">
                  <a16:creationId xmlns:a16="http://schemas.microsoft.com/office/drawing/2014/main" id="{CB160521-BD84-48C7-A6F5-0DAC84F35088}"/>
                </a:ext>
              </a:extLst>
            </p:cNvPr>
            <p:cNvSpPr txBox="1">
              <a:spLocks noChangeArrowheads="1"/>
            </p:cNvSpPr>
            <p:nvPr/>
          </p:nvSpPr>
          <p:spPr bwMode="auto">
            <a:xfrm>
              <a:off x="110692217" y="109720858"/>
              <a:ext cx="643467" cy="16613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000" b="1" i="0" u="none" strike="noStrike" cap="none" normalizeH="0" baseline="0">
                  <a:ln>
                    <a:noFill/>
                  </a:ln>
                  <a:solidFill>
                    <a:srgbClr val="000000"/>
                  </a:solidFill>
                  <a:effectLst/>
                  <a:latin typeface="Arial" panose="020B0604020202020204" pitchFamily="34" charset="0"/>
                </a:rPr>
                <a:t>Classe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20320606-007D-4220-96B7-6DEA2CBE0585}"/>
                </a:ext>
              </a:extLst>
            </p:cNvPr>
            <p:cNvSpPr txBox="1">
              <a:spLocks noChangeArrowheads="1"/>
            </p:cNvSpPr>
            <p:nvPr/>
          </p:nvSpPr>
          <p:spPr bwMode="auto">
            <a:xfrm>
              <a:off x="110219066" y="110521750"/>
              <a:ext cx="712259" cy="206375"/>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000" b="1" i="0" u="none" strike="noStrike" cap="none" normalizeH="0" baseline="0">
                  <a:ln>
                    <a:noFill/>
                  </a:ln>
                  <a:solidFill>
                    <a:srgbClr val="000000"/>
                  </a:solidFill>
                  <a:effectLst/>
                  <a:latin typeface="Arial" panose="020B0604020202020204" pitchFamily="34" charset="0"/>
                </a:rPr>
                <a:t>Famille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9">
              <a:extLst>
                <a:ext uri="{FF2B5EF4-FFF2-40B4-BE49-F238E27FC236}">
                  <a16:creationId xmlns:a16="http://schemas.microsoft.com/office/drawing/2014/main" id="{C8F66F12-05F7-44B2-94BC-9997E74AA43F}"/>
                </a:ext>
              </a:extLst>
            </p:cNvPr>
            <p:cNvSpPr txBox="1">
              <a:spLocks noChangeArrowheads="1"/>
            </p:cNvSpPr>
            <p:nvPr/>
          </p:nvSpPr>
          <p:spPr bwMode="auto">
            <a:xfrm>
              <a:off x="109963391" y="110962690"/>
              <a:ext cx="643467" cy="16613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000" b="1" i="0" u="none" strike="noStrike" cap="none" normalizeH="0" baseline="0">
                  <a:ln>
                    <a:noFill/>
                  </a:ln>
                  <a:solidFill>
                    <a:srgbClr val="000000"/>
                  </a:solidFill>
                  <a:effectLst/>
                  <a:latin typeface="Arial" panose="020B0604020202020204" pitchFamily="34" charset="0"/>
                </a:rPr>
                <a:t>Genre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0">
              <a:extLst>
                <a:ext uri="{FF2B5EF4-FFF2-40B4-BE49-F238E27FC236}">
                  <a16:creationId xmlns:a16="http://schemas.microsoft.com/office/drawing/2014/main" id="{1A6C23D3-79C3-4C1F-A20B-8D4574E11F7D}"/>
                </a:ext>
              </a:extLst>
            </p:cNvPr>
            <p:cNvSpPr txBox="1">
              <a:spLocks noChangeArrowheads="1"/>
            </p:cNvSpPr>
            <p:nvPr/>
          </p:nvSpPr>
          <p:spPr bwMode="auto">
            <a:xfrm>
              <a:off x="109715225" y="111388525"/>
              <a:ext cx="643467" cy="193675"/>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000" b="1" i="0" u="none" strike="noStrike" cap="none" normalizeH="0" baseline="0">
                  <a:ln>
                    <a:noFill/>
                  </a:ln>
                  <a:solidFill>
                    <a:srgbClr val="000000"/>
                  </a:solidFill>
                  <a:effectLst/>
                  <a:latin typeface="Arial" panose="020B0604020202020204" pitchFamily="34" charset="0"/>
                </a:rPr>
                <a:t>Espèce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1">
              <a:extLst>
                <a:ext uri="{FF2B5EF4-FFF2-40B4-BE49-F238E27FC236}">
                  <a16:creationId xmlns:a16="http://schemas.microsoft.com/office/drawing/2014/main" id="{2AB863CF-0720-49AE-9CF8-1D516A9399B9}"/>
                </a:ext>
              </a:extLst>
            </p:cNvPr>
            <p:cNvSpPr txBox="1">
              <a:spLocks noChangeArrowheads="1"/>
            </p:cNvSpPr>
            <p:nvPr/>
          </p:nvSpPr>
          <p:spPr bwMode="auto">
            <a:xfrm>
              <a:off x="110472008" y="110129130"/>
              <a:ext cx="643467" cy="16613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000" b="1" i="0" u="none" strike="noStrike" cap="none" normalizeH="0" baseline="0">
                  <a:ln>
                    <a:noFill/>
                  </a:ln>
                  <a:solidFill>
                    <a:srgbClr val="000000"/>
                  </a:solidFill>
                  <a:effectLst/>
                  <a:latin typeface="Arial" panose="020B0604020202020204" pitchFamily="34" charset="0"/>
                </a:rPr>
                <a:t>Ordre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2">
              <a:extLst>
                <a:ext uri="{FF2B5EF4-FFF2-40B4-BE49-F238E27FC236}">
                  <a16:creationId xmlns:a16="http://schemas.microsoft.com/office/drawing/2014/main" id="{9D6D6D22-E310-4AAA-A79E-AC75E246252B}"/>
                </a:ext>
              </a:extLst>
            </p:cNvPr>
            <p:cNvSpPr txBox="1">
              <a:spLocks noChangeArrowheads="1"/>
            </p:cNvSpPr>
            <p:nvPr/>
          </p:nvSpPr>
          <p:spPr bwMode="auto">
            <a:xfrm>
              <a:off x="111160983" y="109077147"/>
              <a:ext cx="814917" cy="17672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900" b="0" i="0" u="none" strike="noStrike" cap="none" normalizeH="0" baseline="0">
                  <a:ln>
                    <a:noFill/>
                  </a:ln>
                  <a:solidFill>
                    <a:srgbClr val="000000"/>
                  </a:solidFill>
                  <a:effectLst/>
                  <a:latin typeface="Arial" panose="020B0604020202020204" pitchFamily="34" charset="0"/>
                </a:rPr>
                <a:t>Animalia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3">
              <a:extLst>
                <a:ext uri="{FF2B5EF4-FFF2-40B4-BE49-F238E27FC236}">
                  <a16:creationId xmlns:a16="http://schemas.microsoft.com/office/drawing/2014/main" id="{3D3C0512-D32B-4CFB-AE6E-AA4745F82A81}"/>
                </a:ext>
              </a:extLst>
            </p:cNvPr>
            <p:cNvSpPr txBox="1">
              <a:spLocks noChangeArrowheads="1"/>
            </p:cNvSpPr>
            <p:nvPr/>
          </p:nvSpPr>
          <p:spPr bwMode="auto">
            <a:xfrm>
              <a:off x="111197193" y="108921409"/>
              <a:ext cx="744840" cy="187306"/>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000" b="1" i="0" u="none" strike="noStrike" cap="none" normalizeH="0" baseline="0">
                  <a:ln>
                    <a:noFill/>
                  </a:ln>
                  <a:solidFill>
                    <a:srgbClr val="000000"/>
                  </a:solidFill>
                  <a:effectLst/>
                  <a:latin typeface="Arial" panose="020B0604020202020204" pitchFamily="34" charset="0"/>
                </a:rPr>
                <a:t>Règne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4">
              <a:extLst>
                <a:ext uri="{FF2B5EF4-FFF2-40B4-BE49-F238E27FC236}">
                  <a16:creationId xmlns:a16="http://schemas.microsoft.com/office/drawing/2014/main" id="{CF1DB002-36A6-48E6-B382-EF1935EB6706}"/>
                </a:ext>
              </a:extLst>
            </p:cNvPr>
            <p:cNvSpPr txBox="1">
              <a:spLocks noChangeArrowheads="1"/>
            </p:cNvSpPr>
            <p:nvPr/>
          </p:nvSpPr>
          <p:spPr bwMode="auto">
            <a:xfrm>
              <a:off x="110938733" y="109480372"/>
              <a:ext cx="814917" cy="17672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900" b="0" i="0" u="none" strike="noStrike" cap="none" normalizeH="0" baseline="0">
                  <a:ln>
                    <a:noFill/>
                  </a:ln>
                  <a:solidFill>
                    <a:srgbClr val="000000"/>
                  </a:solidFill>
                  <a:effectLst/>
                  <a:latin typeface="Arial" panose="020B0604020202020204" pitchFamily="34" charset="0"/>
                </a:rPr>
                <a:t>Chordata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5">
              <a:extLst>
                <a:ext uri="{FF2B5EF4-FFF2-40B4-BE49-F238E27FC236}">
                  <a16:creationId xmlns:a16="http://schemas.microsoft.com/office/drawing/2014/main" id="{B845EC69-34E9-49CB-91EA-45FCBA7A2891}"/>
                </a:ext>
              </a:extLst>
            </p:cNvPr>
            <p:cNvSpPr txBox="1">
              <a:spLocks noChangeArrowheads="1"/>
            </p:cNvSpPr>
            <p:nvPr/>
          </p:nvSpPr>
          <p:spPr bwMode="auto">
            <a:xfrm>
              <a:off x="110692217" y="109886997"/>
              <a:ext cx="604233" cy="1798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900" b="0" i="0" u="none" strike="noStrike" cap="none" normalizeH="0" baseline="0" dirty="0" err="1">
                  <a:ln>
                    <a:noFill/>
                  </a:ln>
                  <a:solidFill>
                    <a:srgbClr val="000000"/>
                  </a:solidFill>
                  <a:effectLst/>
                  <a:latin typeface="Arial" panose="020B0604020202020204" pitchFamily="34" charset="0"/>
                </a:rPr>
                <a:t>Mammalia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16">
              <a:extLst>
                <a:ext uri="{FF2B5EF4-FFF2-40B4-BE49-F238E27FC236}">
                  <a16:creationId xmlns:a16="http://schemas.microsoft.com/office/drawing/2014/main" id="{48C1066E-60E1-49D8-B89A-D819CBFBD0C3}"/>
                </a:ext>
              </a:extLst>
            </p:cNvPr>
            <p:cNvSpPr txBox="1">
              <a:spLocks noChangeArrowheads="1"/>
            </p:cNvSpPr>
            <p:nvPr/>
          </p:nvSpPr>
          <p:spPr bwMode="auto">
            <a:xfrm>
              <a:off x="110446608" y="110291053"/>
              <a:ext cx="576792" cy="19894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900" b="0" i="0" u="none" strike="noStrike" cap="none" normalizeH="0" baseline="0">
                  <a:ln>
                    <a:noFill/>
                  </a:ln>
                  <a:solidFill>
                    <a:srgbClr val="000000"/>
                  </a:solidFill>
                  <a:effectLst/>
                  <a:latin typeface="Arial" panose="020B0604020202020204" pitchFamily="34" charset="0"/>
                </a:rPr>
                <a:t>Carnivora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17">
              <a:extLst>
                <a:ext uri="{FF2B5EF4-FFF2-40B4-BE49-F238E27FC236}">
                  <a16:creationId xmlns:a16="http://schemas.microsoft.com/office/drawing/2014/main" id="{D0EEF280-E87B-43B7-8368-37CFDA083F38}"/>
                </a:ext>
              </a:extLst>
            </p:cNvPr>
            <p:cNvSpPr txBox="1">
              <a:spLocks noChangeArrowheads="1"/>
            </p:cNvSpPr>
            <p:nvPr/>
          </p:nvSpPr>
          <p:spPr bwMode="auto">
            <a:xfrm>
              <a:off x="110205308" y="110699572"/>
              <a:ext cx="506942" cy="17354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900" b="0" i="0" u="none" strike="noStrike" cap="none" normalizeH="0" baseline="0">
                  <a:ln>
                    <a:noFill/>
                  </a:ln>
                  <a:solidFill>
                    <a:srgbClr val="000000"/>
                  </a:solidFill>
                  <a:effectLst/>
                  <a:latin typeface="Arial" panose="020B0604020202020204" pitchFamily="34" charset="0"/>
                </a:rPr>
                <a:t>Canidae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18">
              <a:extLst>
                <a:ext uri="{FF2B5EF4-FFF2-40B4-BE49-F238E27FC236}">
                  <a16:creationId xmlns:a16="http://schemas.microsoft.com/office/drawing/2014/main" id="{F06CF8B7-41BB-4361-BB5B-2060F8265AAA}"/>
                </a:ext>
              </a:extLst>
            </p:cNvPr>
            <p:cNvSpPr txBox="1">
              <a:spLocks noChangeArrowheads="1"/>
            </p:cNvSpPr>
            <p:nvPr/>
          </p:nvSpPr>
          <p:spPr bwMode="auto">
            <a:xfrm>
              <a:off x="109957658" y="111128829"/>
              <a:ext cx="475192" cy="19894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900" b="0" i="0" u="none" strike="noStrike" cap="none" normalizeH="0" baseline="0">
                  <a:ln>
                    <a:noFill/>
                  </a:ln>
                  <a:solidFill>
                    <a:srgbClr val="000000"/>
                  </a:solidFill>
                  <a:effectLst/>
                  <a:latin typeface="Arial" panose="020B0604020202020204" pitchFamily="34" charset="0"/>
                </a:rPr>
                <a:t>Vulpes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AutoShape 19">
              <a:extLst>
                <a:ext uri="{FF2B5EF4-FFF2-40B4-BE49-F238E27FC236}">
                  <a16:creationId xmlns:a16="http://schemas.microsoft.com/office/drawing/2014/main" id="{DAC404FF-3DBF-4A26-A50F-A93F36C244CC}"/>
                </a:ext>
              </a:extLst>
            </p:cNvPr>
            <p:cNvSpPr>
              <a:spLocks noChangeArrowheads="1"/>
            </p:cNvSpPr>
            <p:nvPr/>
          </p:nvSpPr>
          <p:spPr bwMode="auto">
            <a:xfrm>
              <a:off x="109617933" y="111566325"/>
              <a:ext cx="814917" cy="176722"/>
            </a:xfrm>
            <a:prstGeom prst="roundRect">
              <a:avLst>
                <a:gd name="adj" fmla="val 16667"/>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900" b="0" i="0" u="none" strike="noStrike" cap="none" normalizeH="0" baseline="0">
                  <a:ln>
                    <a:noFill/>
                  </a:ln>
                  <a:solidFill>
                    <a:srgbClr val="000000"/>
                  </a:solidFill>
                  <a:effectLst/>
                  <a:latin typeface="Arial" panose="020B0604020202020204" pitchFamily="34" charset="0"/>
                </a:rPr>
                <a:t>Vulpes vulpes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0">
              <a:extLst>
                <a:ext uri="{FF2B5EF4-FFF2-40B4-BE49-F238E27FC236}">
                  <a16:creationId xmlns:a16="http://schemas.microsoft.com/office/drawing/2014/main" id="{3D9B26EE-65B6-4237-8CCB-C9B5A33757EC}"/>
                </a:ext>
              </a:extLst>
            </p:cNvPr>
            <p:cNvSpPr txBox="1">
              <a:spLocks noChangeArrowheads="1"/>
            </p:cNvSpPr>
            <p:nvPr/>
          </p:nvSpPr>
          <p:spPr bwMode="auto">
            <a:xfrm>
              <a:off x="110878408" y="111725097"/>
              <a:ext cx="1662642" cy="1798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900" b="0" i="0" u="none" strike="noStrike" cap="none" normalizeH="0" baseline="0">
                  <a:ln>
                    <a:noFill/>
                  </a:ln>
                  <a:solidFill>
                    <a:srgbClr val="000000"/>
                  </a:solidFill>
                  <a:effectLst/>
                  <a:latin typeface="Arial" panose="020B0604020202020204" pitchFamily="34" charset="0"/>
                </a:rPr>
                <a:t>Renard roux (Vulpes vulpes)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 name="Title 1"/>
          <p:cNvSpPr>
            <a:spLocks noGrp="1"/>
          </p:cNvSpPr>
          <p:nvPr>
            <p:ph type="title"/>
          </p:nvPr>
        </p:nvSpPr>
        <p:spPr/>
        <p:txBody>
          <a:bodyPr>
            <a:normAutofit/>
          </a:bodyPr>
          <a:lstStyle/>
          <a:p>
            <a:r>
              <a:rPr lang="en-CA" sz="5400" b="1" dirty="0">
                <a:solidFill>
                  <a:schemeClr val="tx2"/>
                </a:solidFill>
                <a:latin typeface="Aleo" panose="020F0502020204030203" pitchFamily="34" charset="0"/>
              </a:rPr>
              <a:t>Classifier les </a:t>
            </a:r>
            <a:r>
              <a:rPr lang="en-CA" sz="5400" b="1" dirty="0" err="1">
                <a:solidFill>
                  <a:schemeClr val="tx2"/>
                </a:solidFill>
                <a:latin typeface="Aleo" panose="020F0502020204030203" pitchFamily="34" charset="0"/>
              </a:rPr>
              <a:t>vertébrés</a:t>
            </a:r>
            <a:endParaRPr lang="en-CA" sz="5400" b="1" dirty="0">
              <a:solidFill>
                <a:schemeClr val="tx2"/>
              </a:solidFill>
              <a:latin typeface="Aleo" panose="020F0502020204030203" pitchFamily="34" charset="0"/>
            </a:endParaRPr>
          </a:p>
        </p:txBody>
      </p:sp>
      <p:sp>
        <p:nvSpPr>
          <p:cNvPr id="8" name="Oval 7"/>
          <p:cNvSpPr/>
          <p:nvPr/>
        </p:nvSpPr>
        <p:spPr>
          <a:xfrm>
            <a:off x="9367155" y="3481903"/>
            <a:ext cx="1012796" cy="506283"/>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097278" y="1866391"/>
            <a:ext cx="5812569" cy="707886"/>
          </a:xfrm>
          <a:prstGeom prst="rect">
            <a:avLst/>
          </a:prstGeom>
          <a:noFill/>
        </p:spPr>
        <p:txBody>
          <a:bodyPr wrap="square" rtlCol="0">
            <a:spAutoFit/>
          </a:bodyPr>
          <a:lstStyle/>
          <a:p>
            <a:r>
              <a:rPr lang="en-CA" altLang="en-US" sz="2000" b="1" dirty="0">
                <a:solidFill>
                  <a:schemeClr val="tx2">
                    <a:lumMod val="75000"/>
                    <a:lumOff val="25000"/>
                  </a:schemeClr>
                </a:solidFill>
                <a:latin typeface="Calibri" panose="020F0502020204030204" pitchFamily="34" charset="0"/>
              </a:rPr>
              <a:t>La </a:t>
            </a:r>
            <a:r>
              <a:rPr lang="en-CA" altLang="en-US" sz="2000" b="1" dirty="0" err="1">
                <a:solidFill>
                  <a:schemeClr val="tx2">
                    <a:lumMod val="75000"/>
                    <a:lumOff val="25000"/>
                  </a:schemeClr>
                </a:solidFill>
                <a:latin typeface="Calibri" panose="020F0502020204030204" pitchFamily="34" charset="0"/>
              </a:rPr>
              <a:t>taxonomie</a:t>
            </a:r>
            <a:r>
              <a:rPr lang="en-CA" altLang="en-US" sz="2000" dirty="0">
                <a:solidFill>
                  <a:schemeClr val="tx2">
                    <a:lumMod val="75000"/>
                    <a:lumOff val="25000"/>
                  </a:schemeClr>
                </a:solidFill>
                <a:latin typeface="Calibri" panose="020F0502020204030204" pitchFamily="34" charset="0"/>
              </a:rPr>
              <a:t> </a:t>
            </a:r>
            <a:r>
              <a:rPr lang="en-CA" altLang="en-US" sz="2000" dirty="0" err="1">
                <a:solidFill>
                  <a:schemeClr val="tx2">
                    <a:lumMod val="75000"/>
                    <a:lumOff val="25000"/>
                  </a:schemeClr>
                </a:solidFill>
                <a:latin typeface="Calibri" panose="020F0502020204030204" pitchFamily="34" charset="0"/>
              </a:rPr>
              <a:t>est</a:t>
            </a:r>
            <a:r>
              <a:rPr lang="en-CA" altLang="en-US" sz="2000" dirty="0">
                <a:solidFill>
                  <a:schemeClr val="tx2">
                    <a:lumMod val="75000"/>
                    <a:lumOff val="25000"/>
                  </a:schemeClr>
                </a:solidFill>
                <a:latin typeface="Calibri" panose="020F0502020204030204" pitchFamily="34" charset="0"/>
              </a:rPr>
              <a:t> </a:t>
            </a:r>
            <a:r>
              <a:rPr lang="en-CA" altLang="en-US" sz="2000" dirty="0" err="1">
                <a:solidFill>
                  <a:schemeClr val="tx2">
                    <a:lumMod val="75000"/>
                    <a:lumOff val="25000"/>
                  </a:schemeClr>
                </a:solidFill>
                <a:latin typeface="Calibri" panose="020F0502020204030204" pitchFamily="34" charset="0"/>
              </a:rPr>
              <a:t>une</a:t>
            </a:r>
            <a:r>
              <a:rPr lang="en-CA" altLang="en-US" sz="2000" dirty="0">
                <a:solidFill>
                  <a:schemeClr val="tx2">
                    <a:lumMod val="75000"/>
                    <a:lumOff val="25000"/>
                  </a:schemeClr>
                </a:solidFill>
                <a:latin typeface="Calibri" panose="020F0502020204030204" pitchFamily="34" charset="0"/>
              </a:rPr>
              <a:t> </a:t>
            </a:r>
            <a:r>
              <a:rPr lang="en-CA" altLang="en-US" sz="2000" dirty="0" err="1">
                <a:solidFill>
                  <a:schemeClr val="tx2">
                    <a:lumMod val="75000"/>
                    <a:lumOff val="25000"/>
                  </a:schemeClr>
                </a:solidFill>
                <a:latin typeface="Calibri" panose="020F0502020204030204" pitchFamily="34" charset="0"/>
              </a:rPr>
              <a:t>façon</a:t>
            </a:r>
            <a:r>
              <a:rPr lang="en-CA" altLang="en-US" sz="2000" dirty="0">
                <a:solidFill>
                  <a:schemeClr val="tx2">
                    <a:lumMod val="75000"/>
                    <a:lumOff val="25000"/>
                  </a:schemeClr>
                </a:solidFill>
                <a:latin typeface="Calibri" panose="020F0502020204030204" pitchFamily="34" charset="0"/>
              </a:rPr>
              <a:t> de classifier les </a:t>
            </a:r>
            <a:r>
              <a:rPr lang="en-CA" altLang="en-US" sz="2000" dirty="0" err="1">
                <a:solidFill>
                  <a:schemeClr val="tx2">
                    <a:lumMod val="75000"/>
                    <a:lumOff val="25000"/>
                  </a:schemeClr>
                </a:solidFill>
                <a:latin typeface="Calibri" panose="020F0502020204030204" pitchFamily="34" charset="0"/>
              </a:rPr>
              <a:t>êtres</a:t>
            </a:r>
            <a:r>
              <a:rPr lang="en-CA" altLang="en-US" sz="2000" dirty="0">
                <a:solidFill>
                  <a:schemeClr val="tx2">
                    <a:lumMod val="75000"/>
                    <a:lumOff val="25000"/>
                  </a:schemeClr>
                </a:solidFill>
                <a:latin typeface="Calibri" panose="020F0502020204030204" pitchFamily="34" charset="0"/>
              </a:rPr>
              <a:t> </a:t>
            </a:r>
            <a:r>
              <a:rPr lang="en-CA" altLang="en-US" sz="2000" dirty="0" err="1">
                <a:solidFill>
                  <a:schemeClr val="tx2">
                    <a:lumMod val="75000"/>
                    <a:lumOff val="25000"/>
                  </a:schemeClr>
                </a:solidFill>
                <a:latin typeface="Calibri" panose="020F0502020204030204" pitchFamily="34" charset="0"/>
              </a:rPr>
              <a:t>vivants</a:t>
            </a:r>
            <a:r>
              <a:rPr lang="en-CA" altLang="en-US" sz="2000" dirty="0">
                <a:solidFill>
                  <a:schemeClr val="tx2">
                    <a:lumMod val="75000"/>
                    <a:lumOff val="25000"/>
                  </a:schemeClr>
                </a:solidFill>
                <a:latin typeface="Calibri" panose="020F0502020204030204" pitchFamily="34" charset="0"/>
              </a:rPr>
              <a:t>.</a:t>
            </a:r>
            <a:endParaRPr lang="en-CA" sz="2000" dirty="0">
              <a:solidFill>
                <a:schemeClr val="tx2">
                  <a:lumMod val="75000"/>
                  <a:lumOff val="25000"/>
                </a:schemeClr>
              </a:solidFill>
            </a:endParaRPr>
          </a:p>
        </p:txBody>
      </p:sp>
      <p:sp>
        <p:nvSpPr>
          <p:cNvPr id="10" name="TextBox 9"/>
          <p:cNvSpPr txBox="1"/>
          <p:nvPr/>
        </p:nvSpPr>
        <p:spPr>
          <a:xfrm>
            <a:off x="1097278" y="4676644"/>
            <a:ext cx="5201561" cy="707886"/>
          </a:xfrm>
          <a:prstGeom prst="rect">
            <a:avLst/>
          </a:prstGeom>
          <a:noFill/>
        </p:spPr>
        <p:txBody>
          <a:bodyPr wrap="square" rtlCol="0">
            <a:spAutoFit/>
          </a:bodyPr>
          <a:lstStyle/>
          <a:p>
            <a:r>
              <a:rPr lang="fr-FR" sz="2000" dirty="0">
                <a:solidFill>
                  <a:schemeClr val="tx1">
                    <a:lumMod val="75000"/>
                    <a:lumOff val="25000"/>
                  </a:schemeClr>
                </a:solidFill>
              </a:rPr>
              <a:t>C'est au niveau de la </a:t>
            </a:r>
            <a:r>
              <a:rPr lang="fr-FR" sz="2000" b="1" dirty="0">
                <a:solidFill>
                  <a:schemeClr val="tx1">
                    <a:lumMod val="75000"/>
                    <a:lumOff val="25000"/>
                  </a:schemeClr>
                </a:solidFill>
              </a:rPr>
              <a:t>classe</a:t>
            </a:r>
            <a:r>
              <a:rPr lang="fr-FR" sz="2000" dirty="0">
                <a:solidFill>
                  <a:schemeClr val="tx1">
                    <a:lumMod val="75000"/>
                    <a:lumOff val="25000"/>
                  </a:schemeClr>
                </a:solidFill>
              </a:rPr>
              <a:t> que les vertébrés se distinguent. </a:t>
            </a:r>
            <a:endParaRPr lang="en-CA" sz="2000" dirty="0">
              <a:solidFill>
                <a:schemeClr val="tx1">
                  <a:lumMod val="75000"/>
                  <a:lumOff val="25000"/>
                </a:schemeClr>
              </a:solidFill>
            </a:endParaRPr>
          </a:p>
        </p:txBody>
      </p:sp>
      <p:sp>
        <p:nvSpPr>
          <p:cNvPr id="26" name="TextBox 25"/>
          <p:cNvSpPr txBox="1"/>
          <p:nvPr/>
        </p:nvSpPr>
        <p:spPr>
          <a:xfrm>
            <a:off x="1097278" y="2686510"/>
            <a:ext cx="5370688" cy="1938992"/>
          </a:xfrm>
          <a:prstGeom prst="rect">
            <a:avLst/>
          </a:prstGeom>
          <a:noFill/>
        </p:spPr>
        <p:txBody>
          <a:bodyPr wrap="square" rtlCol="0">
            <a:spAutoFit/>
          </a:bodyPr>
          <a:lstStyle/>
          <a:p>
            <a:r>
              <a:rPr lang="fr-FR" altLang="en-US" sz="2000" dirty="0">
                <a:solidFill>
                  <a:schemeClr val="tx1">
                    <a:lumMod val="75000"/>
                    <a:lumOff val="25000"/>
                  </a:schemeClr>
                </a:solidFill>
                <a:latin typeface="Calibri" panose="020F0502020204030204" pitchFamily="34" charset="0"/>
              </a:rPr>
              <a:t>Tous les vertébrés seront classés dans le </a:t>
            </a:r>
            <a:r>
              <a:rPr lang="fr-FR" altLang="en-US" sz="2000" b="1" dirty="0">
                <a:solidFill>
                  <a:schemeClr val="tx1">
                    <a:lumMod val="75000"/>
                    <a:lumOff val="25000"/>
                  </a:schemeClr>
                </a:solidFill>
                <a:latin typeface="Calibri" panose="020F0502020204030204" pitchFamily="34" charset="0"/>
              </a:rPr>
              <a:t>domaine </a:t>
            </a:r>
            <a:r>
              <a:rPr lang="fr-FR" altLang="en-US" sz="2000" b="1" dirty="0" err="1">
                <a:solidFill>
                  <a:schemeClr val="tx1">
                    <a:lumMod val="75000"/>
                    <a:lumOff val="25000"/>
                  </a:schemeClr>
                </a:solidFill>
                <a:latin typeface="Calibri" panose="020F0502020204030204" pitchFamily="34" charset="0"/>
              </a:rPr>
              <a:t>Eukaryota</a:t>
            </a:r>
            <a:r>
              <a:rPr lang="fr-FR" altLang="en-US" sz="2000" dirty="0">
                <a:solidFill>
                  <a:schemeClr val="tx1">
                    <a:lumMod val="75000"/>
                    <a:lumOff val="25000"/>
                  </a:schemeClr>
                </a:solidFill>
                <a:latin typeface="Calibri" panose="020F0502020204030204" pitchFamily="34" charset="0"/>
              </a:rPr>
              <a:t> (êtres vivants dont le noyau est lié à une membrane), dans le </a:t>
            </a:r>
            <a:r>
              <a:rPr lang="fr-FR" altLang="en-US" sz="2000" b="1" dirty="0">
                <a:solidFill>
                  <a:schemeClr val="tx1">
                    <a:lumMod val="75000"/>
                    <a:lumOff val="25000"/>
                  </a:schemeClr>
                </a:solidFill>
                <a:latin typeface="Calibri" panose="020F0502020204030204" pitchFamily="34" charset="0"/>
              </a:rPr>
              <a:t>règne </a:t>
            </a:r>
            <a:r>
              <a:rPr lang="fr-FR" altLang="en-US" sz="2000" b="1" dirty="0" err="1">
                <a:solidFill>
                  <a:schemeClr val="tx1">
                    <a:lumMod val="75000"/>
                    <a:lumOff val="25000"/>
                  </a:schemeClr>
                </a:solidFill>
                <a:latin typeface="Calibri" panose="020F0502020204030204" pitchFamily="34" charset="0"/>
              </a:rPr>
              <a:t>Animalia</a:t>
            </a:r>
            <a:r>
              <a:rPr lang="fr-FR" altLang="en-US" sz="2000" b="1" dirty="0">
                <a:solidFill>
                  <a:schemeClr val="tx1">
                    <a:lumMod val="75000"/>
                    <a:lumOff val="25000"/>
                  </a:schemeClr>
                </a:solidFill>
                <a:latin typeface="Calibri" panose="020F0502020204030204" pitchFamily="34" charset="0"/>
              </a:rPr>
              <a:t> </a:t>
            </a:r>
            <a:r>
              <a:rPr lang="fr-FR" altLang="en-US" sz="2000" dirty="0">
                <a:solidFill>
                  <a:schemeClr val="tx1">
                    <a:lumMod val="75000"/>
                    <a:lumOff val="25000"/>
                  </a:schemeClr>
                </a:solidFill>
                <a:latin typeface="Calibri" panose="020F0502020204030204" pitchFamily="34" charset="0"/>
              </a:rPr>
              <a:t>(ils sont multicellulaires et ont des capacités de locomotion) et dans un </a:t>
            </a:r>
            <a:r>
              <a:rPr lang="fr-FR" altLang="en-US" sz="2000" b="1" dirty="0">
                <a:solidFill>
                  <a:schemeClr val="tx1">
                    <a:lumMod val="75000"/>
                    <a:lumOff val="25000"/>
                  </a:schemeClr>
                </a:solidFill>
                <a:latin typeface="Calibri" panose="020F0502020204030204" pitchFamily="34" charset="0"/>
              </a:rPr>
              <a:t>embranchement </a:t>
            </a:r>
            <a:r>
              <a:rPr lang="fr-FR" altLang="en-US" sz="2000" b="1" dirty="0" err="1">
                <a:solidFill>
                  <a:schemeClr val="tx1">
                    <a:lumMod val="75000"/>
                    <a:lumOff val="25000"/>
                  </a:schemeClr>
                </a:solidFill>
                <a:latin typeface="Calibri" panose="020F0502020204030204" pitchFamily="34" charset="0"/>
              </a:rPr>
              <a:t>Chordata</a:t>
            </a:r>
            <a:r>
              <a:rPr lang="fr-FR" altLang="en-US" sz="2000" dirty="0">
                <a:solidFill>
                  <a:schemeClr val="tx1">
                    <a:lumMod val="75000"/>
                    <a:lumOff val="25000"/>
                  </a:schemeClr>
                </a:solidFill>
                <a:latin typeface="Calibri" panose="020F0502020204030204" pitchFamily="34" charset="0"/>
              </a:rPr>
              <a:t> (ils ont une colonne vertébrale). </a:t>
            </a:r>
            <a:endParaRPr lang="en-CA" dirty="0">
              <a:solidFill>
                <a:schemeClr val="tx1">
                  <a:lumMod val="75000"/>
                  <a:lumOff val="25000"/>
                </a:schemeClr>
              </a:solidFill>
            </a:endParaRPr>
          </a:p>
        </p:txBody>
      </p:sp>
      <p:grpSp>
        <p:nvGrpSpPr>
          <p:cNvPr id="1024" name="Group 1023">
            <a:extLst>
              <a:ext uri="{FF2B5EF4-FFF2-40B4-BE49-F238E27FC236}">
                <a16:creationId xmlns:a16="http://schemas.microsoft.com/office/drawing/2014/main" id="{CB50889C-1976-4476-A38D-CBB7436D908E}"/>
              </a:ext>
            </a:extLst>
          </p:cNvPr>
          <p:cNvGrpSpPr/>
          <p:nvPr/>
        </p:nvGrpSpPr>
        <p:grpSpPr>
          <a:xfrm>
            <a:off x="9604762" y="2186728"/>
            <a:ext cx="1642783" cy="1314980"/>
            <a:chOff x="9604762" y="2186728"/>
            <a:chExt cx="1642783" cy="1314980"/>
          </a:xfrm>
        </p:grpSpPr>
        <p:grpSp>
          <p:nvGrpSpPr>
            <p:cNvPr id="5" name="Group 4"/>
            <p:cNvGrpSpPr/>
            <p:nvPr/>
          </p:nvGrpSpPr>
          <p:grpSpPr>
            <a:xfrm>
              <a:off x="9783540" y="2186728"/>
              <a:ext cx="1464005" cy="891061"/>
              <a:chOff x="9793041" y="1979170"/>
              <a:chExt cx="1464005" cy="891061"/>
            </a:xfrm>
          </p:grpSpPr>
          <p:sp>
            <p:nvSpPr>
              <p:cNvPr id="6" name="Oval 5"/>
              <p:cNvSpPr/>
              <p:nvPr/>
            </p:nvSpPr>
            <p:spPr>
              <a:xfrm>
                <a:off x="10016358" y="1979170"/>
                <a:ext cx="1240688" cy="525047"/>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9793041" y="2421852"/>
                <a:ext cx="1192822" cy="448379"/>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7" name="Oval 26"/>
            <p:cNvSpPr/>
            <p:nvPr/>
          </p:nvSpPr>
          <p:spPr>
            <a:xfrm>
              <a:off x="9604762" y="3030253"/>
              <a:ext cx="1413334" cy="471455"/>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0" name="Rectangle 29"/>
          <p:cNvSpPr/>
          <p:nvPr/>
        </p:nvSpPr>
        <p:spPr>
          <a:xfrm>
            <a:off x="3839753" y="5680715"/>
            <a:ext cx="4389061" cy="400110"/>
          </a:xfrm>
          <a:prstGeom prst="rect">
            <a:avLst/>
          </a:prstGeom>
        </p:spPr>
        <p:txBody>
          <a:bodyPr wrap="square">
            <a:spAutoFit/>
          </a:bodyPr>
          <a:lstStyle/>
          <a:p>
            <a:endParaRPr lang="en-CA" sz="2000" b="1" dirty="0">
              <a:solidFill>
                <a:schemeClr val="tx1">
                  <a:lumMod val="75000"/>
                  <a:lumOff val="25000"/>
                </a:schemeClr>
              </a:solidFill>
            </a:endParaRPr>
          </a:p>
        </p:txBody>
      </p:sp>
    </p:spTree>
    <p:extLst>
      <p:ext uri="{BB962C8B-B14F-4D97-AF65-F5344CB8AC3E}">
        <p14:creationId xmlns:p14="http://schemas.microsoft.com/office/powerpoint/2010/main" val="97112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a:solidFill>
                  <a:schemeClr val="tx2"/>
                </a:solidFill>
                <a:latin typeface="Aleo" panose="020F0502020204030203" pitchFamily="34" charset="0"/>
              </a:rPr>
              <a:t>Classifier les </a:t>
            </a:r>
            <a:r>
              <a:rPr lang="en-CA" sz="5400" b="1" dirty="0" err="1">
                <a:solidFill>
                  <a:schemeClr val="tx2"/>
                </a:solidFill>
                <a:latin typeface="Aleo" panose="020F0502020204030203" pitchFamily="34" charset="0"/>
              </a:rPr>
              <a:t>vertébrés</a:t>
            </a:r>
            <a:endParaRPr lang="en-CA" sz="5400" b="1" dirty="0">
              <a:solidFill>
                <a:schemeClr val="tx2"/>
              </a:solidFill>
              <a:latin typeface="Aleo" panose="020F0502020204030203" pitchFamily="34" charset="0"/>
            </a:endParaRPr>
          </a:p>
        </p:txBody>
      </p:sp>
      <p:sp>
        <p:nvSpPr>
          <p:cNvPr id="16" name="TextBox 15"/>
          <p:cNvSpPr txBox="1"/>
          <p:nvPr/>
        </p:nvSpPr>
        <p:spPr>
          <a:xfrm>
            <a:off x="1095617" y="2626427"/>
            <a:ext cx="2953615" cy="400109"/>
          </a:xfrm>
          <a:prstGeom prst="rect">
            <a:avLst/>
          </a:prstGeom>
          <a:noFill/>
        </p:spPr>
        <p:txBody>
          <a:bodyPr wrap="square" rtlCol="0">
            <a:spAutoFit/>
          </a:bodyPr>
          <a:lstStyle/>
          <a:p>
            <a:r>
              <a:rPr lang="en-CA" sz="2000" b="1" dirty="0">
                <a:solidFill>
                  <a:schemeClr val="tx2"/>
                </a:solidFill>
              </a:rPr>
              <a:t>Mammalia</a:t>
            </a:r>
            <a:r>
              <a:rPr lang="en-CA" sz="2000" b="1" dirty="0">
                <a:solidFill>
                  <a:schemeClr val="tx1">
                    <a:lumMod val="75000"/>
                    <a:lumOff val="25000"/>
                  </a:schemeClr>
                </a:solidFill>
              </a:rPr>
              <a:t> </a:t>
            </a:r>
            <a:r>
              <a:rPr lang="en-CA" sz="2000" dirty="0">
                <a:solidFill>
                  <a:schemeClr val="tx1">
                    <a:lumMod val="75000"/>
                    <a:lumOff val="25000"/>
                  </a:schemeClr>
                </a:solidFill>
              </a:rPr>
              <a:t>(</a:t>
            </a:r>
            <a:r>
              <a:rPr lang="en-CA" sz="2000" dirty="0" err="1">
                <a:solidFill>
                  <a:schemeClr val="tx1">
                    <a:lumMod val="75000"/>
                    <a:lumOff val="25000"/>
                  </a:schemeClr>
                </a:solidFill>
              </a:rPr>
              <a:t>mammifères</a:t>
            </a:r>
            <a:r>
              <a:rPr lang="en-CA" sz="2000" dirty="0">
                <a:solidFill>
                  <a:schemeClr val="tx1">
                    <a:lumMod val="75000"/>
                    <a:lumOff val="25000"/>
                  </a:schemeClr>
                </a:solidFill>
              </a:rPr>
              <a:t>), </a:t>
            </a:r>
          </a:p>
        </p:txBody>
      </p:sp>
      <p:sp>
        <p:nvSpPr>
          <p:cNvPr id="19" name="Rectangle 18"/>
          <p:cNvSpPr/>
          <p:nvPr/>
        </p:nvSpPr>
        <p:spPr>
          <a:xfrm>
            <a:off x="5456457" y="2643010"/>
            <a:ext cx="2738250" cy="400110"/>
          </a:xfrm>
          <a:prstGeom prst="rect">
            <a:avLst/>
          </a:prstGeom>
        </p:spPr>
        <p:txBody>
          <a:bodyPr wrap="none">
            <a:spAutoFit/>
          </a:bodyPr>
          <a:lstStyle/>
          <a:p>
            <a:r>
              <a:rPr lang="en-CA" sz="2000" b="1" dirty="0">
                <a:solidFill>
                  <a:schemeClr val="tx2"/>
                </a:solidFill>
              </a:rPr>
              <a:t>Amphibia</a:t>
            </a:r>
            <a:r>
              <a:rPr lang="en-CA" b="1" dirty="0">
                <a:solidFill>
                  <a:schemeClr val="tx1">
                    <a:lumMod val="75000"/>
                    <a:lumOff val="25000"/>
                  </a:schemeClr>
                </a:solidFill>
              </a:rPr>
              <a:t> </a:t>
            </a:r>
            <a:r>
              <a:rPr lang="en-CA" dirty="0">
                <a:solidFill>
                  <a:schemeClr val="tx1">
                    <a:lumMod val="75000"/>
                    <a:lumOff val="25000"/>
                  </a:schemeClr>
                </a:solidFill>
              </a:rPr>
              <a:t>(</a:t>
            </a:r>
            <a:r>
              <a:rPr lang="en-CA" sz="2000" dirty="0" err="1">
                <a:solidFill>
                  <a:schemeClr val="tx1">
                    <a:lumMod val="75000"/>
                    <a:lumOff val="25000"/>
                  </a:schemeClr>
                </a:solidFill>
              </a:rPr>
              <a:t>amphibiens</a:t>
            </a:r>
            <a:r>
              <a:rPr lang="en-CA" dirty="0">
                <a:solidFill>
                  <a:schemeClr val="tx1">
                    <a:lumMod val="75000"/>
                    <a:lumOff val="25000"/>
                  </a:schemeClr>
                </a:solidFill>
              </a:rPr>
              <a:t>),</a:t>
            </a:r>
            <a:endParaRPr lang="en-CA" b="1" dirty="0">
              <a:solidFill>
                <a:schemeClr val="tx1">
                  <a:lumMod val="75000"/>
                  <a:lumOff val="25000"/>
                </a:schemeClr>
              </a:solidFill>
            </a:endParaRPr>
          </a:p>
        </p:txBody>
      </p:sp>
      <p:sp>
        <p:nvSpPr>
          <p:cNvPr id="25" name="Rectangle 24"/>
          <p:cNvSpPr/>
          <p:nvPr/>
        </p:nvSpPr>
        <p:spPr>
          <a:xfrm>
            <a:off x="3862442" y="2624977"/>
            <a:ext cx="1756571" cy="400110"/>
          </a:xfrm>
          <a:prstGeom prst="rect">
            <a:avLst/>
          </a:prstGeom>
        </p:spPr>
        <p:txBody>
          <a:bodyPr wrap="none">
            <a:spAutoFit/>
          </a:bodyPr>
          <a:lstStyle/>
          <a:p>
            <a:r>
              <a:rPr lang="en-CA" sz="2000" b="1" dirty="0">
                <a:solidFill>
                  <a:schemeClr val="tx2"/>
                </a:solidFill>
              </a:rPr>
              <a:t>Aves </a:t>
            </a:r>
            <a:r>
              <a:rPr lang="en-CA" sz="2000" dirty="0">
                <a:solidFill>
                  <a:schemeClr val="tx1">
                    <a:lumMod val="75000"/>
                    <a:lumOff val="25000"/>
                  </a:schemeClr>
                </a:solidFill>
              </a:rPr>
              <a:t>(</a:t>
            </a:r>
            <a:r>
              <a:rPr lang="en-CA" sz="2000" dirty="0" err="1">
                <a:solidFill>
                  <a:schemeClr val="tx1">
                    <a:lumMod val="75000"/>
                    <a:lumOff val="25000"/>
                  </a:schemeClr>
                </a:solidFill>
              </a:rPr>
              <a:t>oiseaux</a:t>
            </a:r>
            <a:r>
              <a:rPr lang="en-CA" sz="2000" dirty="0">
                <a:solidFill>
                  <a:schemeClr val="tx1">
                    <a:lumMod val="75000"/>
                    <a:lumOff val="25000"/>
                  </a:schemeClr>
                </a:solidFill>
              </a:rPr>
              <a:t>),</a:t>
            </a:r>
            <a:endParaRPr lang="en-CA" dirty="0">
              <a:solidFill>
                <a:schemeClr val="tx1">
                  <a:lumMod val="75000"/>
                  <a:lumOff val="25000"/>
                </a:schemeClr>
              </a:solidFill>
            </a:endParaRPr>
          </a:p>
        </p:txBody>
      </p:sp>
      <p:sp>
        <p:nvSpPr>
          <p:cNvPr id="22" name="Rectangle 21"/>
          <p:cNvSpPr/>
          <p:nvPr/>
        </p:nvSpPr>
        <p:spPr>
          <a:xfrm>
            <a:off x="1095617" y="2995006"/>
            <a:ext cx="2153410" cy="400110"/>
          </a:xfrm>
          <a:prstGeom prst="rect">
            <a:avLst/>
          </a:prstGeom>
        </p:spPr>
        <p:txBody>
          <a:bodyPr wrap="none">
            <a:spAutoFit/>
          </a:bodyPr>
          <a:lstStyle/>
          <a:p>
            <a:r>
              <a:rPr lang="en-CA" sz="2000" b="1" dirty="0" err="1">
                <a:solidFill>
                  <a:schemeClr val="tx2"/>
                </a:solidFill>
              </a:rPr>
              <a:t>Reptilis</a:t>
            </a:r>
            <a:r>
              <a:rPr lang="en-CA" sz="2000" dirty="0">
                <a:solidFill>
                  <a:schemeClr val="tx1">
                    <a:lumMod val="75000"/>
                    <a:lumOff val="25000"/>
                  </a:schemeClr>
                </a:solidFill>
              </a:rPr>
              <a:t> (reptiles). </a:t>
            </a:r>
            <a:endParaRPr lang="en-CA" sz="2000" b="1" dirty="0">
              <a:solidFill>
                <a:schemeClr val="tx1">
                  <a:lumMod val="75000"/>
                  <a:lumOff val="25000"/>
                </a:schemeClr>
              </a:solidFill>
            </a:endParaRPr>
          </a:p>
        </p:txBody>
      </p:sp>
      <p:sp>
        <p:nvSpPr>
          <p:cNvPr id="29" name="Rectangle 28"/>
          <p:cNvSpPr/>
          <p:nvPr/>
        </p:nvSpPr>
        <p:spPr>
          <a:xfrm>
            <a:off x="7963142" y="2650588"/>
            <a:ext cx="3504958" cy="707886"/>
          </a:xfrm>
          <a:prstGeom prst="rect">
            <a:avLst/>
          </a:prstGeom>
        </p:spPr>
        <p:txBody>
          <a:bodyPr wrap="square">
            <a:spAutoFit/>
          </a:bodyPr>
          <a:lstStyle/>
          <a:p>
            <a:r>
              <a:rPr lang="en-CA" sz="2000" b="1" dirty="0">
                <a:solidFill>
                  <a:schemeClr val="tx2"/>
                </a:solidFill>
              </a:rPr>
              <a:t>Osteichthyes </a:t>
            </a:r>
            <a:r>
              <a:rPr lang="en-CA" sz="2000" dirty="0">
                <a:solidFill>
                  <a:schemeClr val="tx1">
                    <a:lumMod val="75000"/>
                    <a:lumOff val="25000"/>
                  </a:schemeClr>
                </a:solidFill>
              </a:rPr>
              <a:t>(</a:t>
            </a:r>
            <a:r>
              <a:rPr lang="en-CA" sz="2000" dirty="0" err="1">
                <a:solidFill>
                  <a:schemeClr val="tx1">
                    <a:lumMod val="75000"/>
                    <a:lumOff val="25000"/>
                  </a:schemeClr>
                </a:solidFill>
              </a:rPr>
              <a:t>poissons</a:t>
            </a:r>
            <a:r>
              <a:rPr lang="en-CA" sz="2000" dirty="0">
                <a:solidFill>
                  <a:schemeClr val="tx1">
                    <a:lumMod val="75000"/>
                    <a:lumOff val="25000"/>
                  </a:schemeClr>
                </a:solidFill>
              </a:rPr>
              <a:t> </a:t>
            </a:r>
            <a:r>
              <a:rPr lang="en-CA" sz="2000" dirty="0" err="1">
                <a:solidFill>
                  <a:schemeClr val="tx1">
                    <a:lumMod val="75000"/>
                    <a:lumOff val="25000"/>
                  </a:schemeClr>
                </a:solidFill>
              </a:rPr>
              <a:t>osseux</a:t>
            </a:r>
            <a:r>
              <a:rPr lang="en-CA" sz="2000" dirty="0">
                <a:solidFill>
                  <a:schemeClr val="tx1">
                    <a:lumMod val="75000"/>
                    <a:lumOff val="25000"/>
                  </a:schemeClr>
                </a:solidFill>
              </a:rPr>
              <a:t>),</a:t>
            </a:r>
          </a:p>
          <a:p>
            <a:endParaRPr lang="en-CA" sz="2000" b="1" dirty="0">
              <a:solidFill>
                <a:schemeClr val="tx2"/>
              </a:solidFill>
            </a:endParaRPr>
          </a:p>
        </p:txBody>
      </p:sp>
      <p:sp>
        <p:nvSpPr>
          <p:cNvPr id="3" name="Rectangle 2">
            <a:extLst>
              <a:ext uri="{FF2B5EF4-FFF2-40B4-BE49-F238E27FC236}">
                <a16:creationId xmlns:a16="http://schemas.microsoft.com/office/drawing/2014/main" id="{2C789E72-3002-4F39-9117-C293BAD61A38}"/>
              </a:ext>
            </a:extLst>
          </p:cNvPr>
          <p:cNvSpPr/>
          <p:nvPr/>
        </p:nvSpPr>
        <p:spPr>
          <a:xfrm>
            <a:off x="1011555" y="2033548"/>
            <a:ext cx="4476546" cy="400110"/>
          </a:xfrm>
          <a:prstGeom prst="rect">
            <a:avLst/>
          </a:prstGeom>
        </p:spPr>
        <p:txBody>
          <a:bodyPr wrap="none">
            <a:spAutoFit/>
          </a:bodyPr>
          <a:lstStyle/>
          <a:p>
            <a:r>
              <a:rPr lang="fr-FR" sz="2000" dirty="0">
                <a:solidFill>
                  <a:schemeClr val="tx1">
                    <a:lumMod val="75000"/>
                    <a:lumOff val="25000"/>
                  </a:schemeClr>
                </a:solidFill>
              </a:rPr>
              <a:t>Aujourd’hui, nous étudierons les classes :</a:t>
            </a:r>
            <a:endParaRPr lang="en-CA" sz="2000" dirty="0"/>
          </a:p>
        </p:txBody>
      </p:sp>
      <p:pic>
        <p:nvPicPr>
          <p:cNvPr id="1026" name="Picture 2" descr="https://senprof2.education.sn/SENCOLLEGE2SCIENCES/res/Resum-class-vertebres_1.jpg">
            <a:extLst>
              <a:ext uri="{FF2B5EF4-FFF2-40B4-BE49-F238E27FC236}">
                <a16:creationId xmlns:a16="http://schemas.microsoft.com/office/drawing/2014/main" id="{0F915F74-41B5-4C33-BF9D-C916D91F1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01" b="22031"/>
          <a:stretch/>
        </p:blipFill>
        <p:spPr bwMode="auto">
          <a:xfrm>
            <a:off x="2270976" y="3491460"/>
            <a:ext cx="7968399" cy="27200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0ED3578-BA07-4E5A-963F-BD7D628CE9E2}"/>
              </a:ext>
            </a:extLst>
          </p:cNvPr>
          <p:cNvSpPr/>
          <p:nvPr/>
        </p:nvSpPr>
        <p:spPr>
          <a:xfrm>
            <a:off x="2270976" y="5029200"/>
            <a:ext cx="1519974" cy="11823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656FD03F-48A2-491B-828D-2ADA959F432F}"/>
              </a:ext>
            </a:extLst>
          </p:cNvPr>
          <p:cNvSpPr/>
          <p:nvPr/>
        </p:nvSpPr>
        <p:spPr>
          <a:xfrm>
            <a:off x="3984108" y="5029200"/>
            <a:ext cx="1315187" cy="11823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8F596559-B772-4183-ADEE-09A4C392B142}"/>
              </a:ext>
            </a:extLst>
          </p:cNvPr>
          <p:cNvSpPr/>
          <p:nvPr/>
        </p:nvSpPr>
        <p:spPr>
          <a:xfrm>
            <a:off x="5552338" y="5040659"/>
            <a:ext cx="1315187" cy="11823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a:extLst>
              <a:ext uri="{FF2B5EF4-FFF2-40B4-BE49-F238E27FC236}">
                <a16:creationId xmlns:a16="http://schemas.microsoft.com/office/drawing/2014/main" id="{BAEFF10A-F9CE-4DD5-A0DA-9CF8705B1648}"/>
              </a:ext>
            </a:extLst>
          </p:cNvPr>
          <p:cNvSpPr/>
          <p:nvPr/>
        </p:nvSpPr>
        <p:spPr>
          <a:xfrm>
            <a:off x="7009347" y="5029200"/>
            <a:ext cx="1619565" cy="11823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F30D11EF-B01B-4A66-844A-C1CCAE0139D2}"/>
              </a:ext>
            </a:extLst>
          </p:cNvPr>
          <p:cNvSpPr/>
          <p:nvPr/>
        </p:nvSpPr>
        <p:spPr>
          <a:xfrm>
            <a:off x="8764645" y="5031134"/>
            <a:ext cx="1474730" cy="11823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052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5" grpId="0"/>
      <p:bldP spid="22" grpId="0"/>
      <p:bldP spid="29" grpId="0"/>
      <p:bldP spid="12"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i="1" dirty="0" err="1">
                <a:solidFill>
                  <a:schemeClr val="tx2"/>
                </a:solidFill>
                <a:latin typeface="Aleo" panose="020F0502020204030203" pitchFamily="34" charset="0"/>
              </a:rPr>
              <a:t>Classe</a:t>
            </a:r>
            <a:r>
              <a:rPr lang="en-CA" sz="5400" b="1" i="1" dirty="0">
                <a:solidFill>
                  <a:schemeClr val="tx2"/>
                </a:solidFill>
                <a:latin typeface="Aleo" panose="020F0502020204030203" pitchFamily="34" charset="0"/>
              </a:rPr>
              <a:t> Mammalia </a:t>
            </a:r>
            <a:r>
              <a:rPr lang="en-CA" sz="5400" b="1" dirty="0">
                <a:solidFill>
                  <a:schemeClr val="tx2"/>
                </a:solidFill>
                <a:latin typeface="Aleo" panose="020F0502020204030203" pitchFamily="34" charset="0"/>
              </a:rPr>
              <a:t>- </a:t>
            </a:r>
            <a:r>
              <a:rPr lang="en-CA" sz="5400" b="1" dirty="0" err="1">
                <a:solidFill>
                  <a:schemeClr val="tx2"/>
                </a:solidFill>
                <a:latin typeface="Aleo" panose="020F0502020204030203" pitchFamily="34" charset="0"/>
              </a:rPr>
              <a:t>Mammifères</a:t>
            </a:r>
            <a:endParaRPr lang="en-CA" sz="5400" b="1" dirty="0">
              <a:solidFill>
                <a:schemeClr val="tx2"/>
              </a:solidFill>
              <a:latin typeface="Aleo" panose="020F0502020204030203" pitchFamily="34" charset="0"/>
            </a:endParaRPr>
          </a:p>
        </p:txBody>
      </p:sp>
      <p:sp>
        <p:nvSpPr>
          <p:cNvPr id="5" name="Rectangle 4"/>
          <p:cNvSpPr/>
          <p:nvPr/>
        </p:nvSpPr>
        <p:spPr>
          <a:xfrm>
            <a:off x="5024250" y="2330820"/>
            <a:ext cx="6723250"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Les </a:t>
            </a:r>
            <a:r>
              <a:rPr lang="en-CA" sz="2000" dirty="0" err="1">
                <a:solidFill>
                  <a:schemeClr val="tx1">
                    <a:lumMod val="75000"/>
                    <a:lumOff val="25000"/>
                  </a:schemeClr>
                </a:solidFill>
              </a:rPr>
              <a:t>jeunes</a:t>
            </a:r>
            <a:r>
              <a:rPr lang="en-CA" sz="2000" dirty="0">
                <a:solidFill>
                  <a:schemeClr val="tx1">
                    <a:lumMod val="75000"/>
                    <a:lumOff val="25000"/>
                  </a:schemeClr>
                </a:solidFill>
              </a:rPr>
              <a:t> </a:t>
            </a:r>
            <a:r>
              <a:rPr lang="en-CA" sz="2000" dirty="0" err="1">
                <a:solidFill>
                  <a:schemeClr val="tx1">
                    <a:lumMod val="75000"/>
                    <a:lumOff val="25000"/>
                  </a:schemeClr>
                </a:solidFill>
              </a:rPr>
              <a:t>sont</a:t>
            </a:r>
            <a:r>
              <a:rPr lang="en-CA" sz="2000" dirty="0">
                <a:solidFill>
                  <a:schemeClr val="tx1">
                    <a:lumMod val="75000"/>
                    <a:lumOff val="25000"/>
                  </a:schemeClr>
                </a:solidFill>
              </a:rPr>
              <a:t> </a:t>
            </a:r>
            <a:r>
              <a:rPr lang="en-CA" sz="2000" dirty="0" err="1">
                <a:solidFill>
                  <a:schemeClr val="tx1">
                    <a:lumMod val="75000"/>
                    <a:lumOff val="25000"/>
                  </a:schemeClr>
                </a:solidFill>
              </a:rPr>
              <a:t>nourris</a:t>
            </a:r>
            <a:r>
              <a:rPr lang="en-CA" sz="2000" dirty="0">
                <a:solidFill>
                  <a:schemeClr val="tx1">
                    <a:lumMod val="75000"/>
                    <a:lumOff val="25000"/>
                  </a:schemeClr>
                </a:solidFill>
              </a:rPr>
              <a:t> avec du lait des glandes </a:t>
            </a:r>
            <a:r>
              <a:rPr lang="en-CA" sz="2000" dirty="0" err="1">
                <a:solidFill>
                  <a:schemeClr val="tx1">
                    <a:lumMod val="75000"/>
                    <a:lumOff val="25000"/>
                  </a:schemeClr>
                </a:solidFill>
              </a:rPr>
              <a:t>mammaires</a:t>
            </a:r>
            <a:endParaRPr lang="en-CA" sz="2000" dirty="0">
              <a:solidFill>
                <a:schemeClr val="tx1">
                  <a:lumMod val="75000"/>
                  <a:lumOff val="25000"/>
                </a:schemeClr>
              </a:solidFill>
            </a:endParaRPr>
          </a:p>
        </p:txBody>
      </p:sp>
      <p:sp>
        <p:nvSpPr>
          <p:cNvPr id="6" name="Rectangle 5"/>
          <p:cNvSpPr/>
          <p:nvPr/>
        </p:nvSpPr>
        <p:spPr>
          <a:xfrm>
            <a:off x="5024246" y="3498196"/>
            <a:ext cx="6109168" cy="707886"/>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Ils</a:t>
            </a:r>
            <a:r>
              <a:rPr lang="en-CA" sz="2000" dirty="0">
                <a:solidFill>
                  <a:schemeClr val="tx1">
                    <a:lumMod val="75000"/>
                    <a:lumOff val="25000"/>
                  </a:schemeClr>
                </a:solidFill>
              </a:rPr>
              <a:t> </a:t>
            </a:r>
            <a:r>
              <a:rPr lang="en-CA" sz="2000" dirty="0" err="1">
                <a:solidFill>
                  <a:schemeClr val="tx1">
                    <a:lumMod val="75000"/>
                    <a:lumOff val="25000"/>
                  </a:schemeClr>
                </a:solidFill>
              </a:rPr>
              <a:t>ont</a:t>
            </a:r>
            <a:r>
              <a:rPr lang="en-CA" sz="2000" dirty="0">
                <a:solidFill>
                  <a:schemeClr val="tx1">
                    <a:lumMod val="75000"/>
                    <a:lumOff val="25000"/>
                  </a:schemeClr>
                </a:solidFill>
              </a:rPr>
              <a:t> un </a:t>
            </a:r>
            <a:r>
              <a:rPr lang="en-CA" sz="2000" dirty="0" err="1">
                <a:solidFill>
                  <a:schemeClr val="tx1">
                    <a:lumMod val="75000"/>
                    <a:lumOff val="25000"/>
                  </a:schemeClr>
                </a:solidFill>
              </a:rPr>
              <a:t>diaphragme</a:t>
            </a:r>
            <a:r>
              <a:rPr lang="en-CA" sz="2000" dirty="0">
                <a:solidFill>
                  <a:schemeClr val="tx1">
                    <a:lumMod val="75000"/>
                    <a:lumOff val="25000"/>
                  </a:schemeClr>
                </a:solidFill>
              </a:rPr>
              <a:t> – muscle qui </a:t>
            </a:r>
            <a:r>
              <a:rPr lang="en-CA" sz="2000" dirty="0" err="1">
                <a:solidFill>
                  <a:schemeClr val="tx1">
                    <a:lumMod val="75000"/>
                    <a:lumOff val="25000"/>
                  </a:schemeClr>
                </a:solidFill>
              </a:rPr>
              <a:t>sépare</a:t>
            </a:r>
            <a:r>
              <a:rPr lang="en-CA" sz="2000" dirty="0">
                <a:solidFill>
                  <a:schemeClr val="tx1">
                    <a:lumMod val="75000"/>
                    <a:lumOff val="25000"/>
                  </a:schemeClr>
                </a:solidFill>
              </a:rPr>
              <a:t> la </a:t>
            </a:r>
            <a:r>
              <a:rPr lang="en-CA" sz="2000" dirty="0" err="1">
                <a:solidFill>
                  <a:schemeClr val="tx1">
                    <a:lumMod val="75000"/>
                    <a:lumOff val="25000"/>
                  </a:schemeClr>
                </a:solidFill>
              </a:rPr>
              <a:t>poitrine</a:t>
            </a:r>
            <a:r>
              <a:rPr lang="en-CA" sz="2000" dirty="0">
                <a:solidFill>
                  <a:schemeClr val="tx1">
                    <a:lumMod val="75000"/>
                    <a:lumOff val="25000"/>
                  </a:schemeClr>
                </a:solidFill>
              </a:rPr>
              <a:t> du bas du corps</a:t>
            </a:r>
          </a:p>
        </p:txBody>
      </p:sp>
      <p:sp>
        <p:nvSpPr>
          <p:cNvPr id="7" name="TextBox 6"/>
          <p:cNvSpPr txBox="1"/>
          <p:nvPr/>
        </p:nvSpPr>
        <p:spPr>
          <a:xfrm>
            <a:off x="4534089" y="1930710"/>
            <a:ext cx="5132070" cy="400110"/>
          </a:xfrm>
          <a:prstGeom prst="rect">
            <a:avLst/>
          </a:prstGeom>
          <a:noFill/>
        </p:spPr>
        <p:txBody>
          <a:bodyPr wrap="square" rtlCol="0">
            <a:spAutoFit/>
          </a:bodyPr>
          <a:lstStyle/>
          <a:p>
            <a:r>
              <a:rPr lang="en-CA" altLang="en-US" sz="2000" b="1" dirty="0" err="1">
                <a:solidFill>
                  <a:schemeClr val="tx2"/>
                </a:solidFill>
              </a:rPr>
              <a:t>Caractéristiques</a:t>
            </a:r>
            <a:r>
              <a:rPr lang="en-CA" altLang="en-US" sz="2000" b="1" dirty="0">
                <a:solidFill>
                  <a:schemeClr val="tx2"/>
                </a:solidFill>
              </a:rPr>
              <a:t> :</a:t>
            </a:r>
            <a:endParaRPr lang="en-US" altLang="en-US" sz="3200" b="1" dirty="0">
              <a:solidFill>
                <a:schemeClr val="tx2"/>
              </a:solidFill>
            </a:endParaRPr>
          </a:p>
        </p:txBody>
      </p:sp>
      <p:sp>
        <p:nvSpPr>
          <p:cNvPr id="8" name="Oval 7"/>
          <p:cNvSpPr/>
          <p:nvPr/>
        </p:nvSpPr>
        <p:spPr>
          <a:xfrm>
            <a:off x="456166" y="2061494"/>
            <a:ext cx="2558443" cy="25514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215606" y="4386776"/>
            <a:ext cx="1569092" cy="151567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534089" y="5702400"/>
            <a:ext cx="6821852" cy="400110"/>
          </a:xfrm>
          <a:prstGeom prst="rect">
            <a:avLst/>
          </a:prstGeom>
          <a:noFill/>
        </p:spPr>
        <p:txBody>
          <a:bodyPr wrap="square" rtlCol="0">
            <a:spAutoFit/>
          </a:bodyPr>
          <a:lstStyle/>
          <a:p>
            <a:r>
              <a:rPr lang="en-CA" sz="2000" dirty="0">
                <a:solidFill>
                  <a:schemeClr val="tx2"/>
                </a:solidFill>
              </a:rPr>
              <a:t>Renard roux, castor du Canada, spermophile de Richardson</a:t>
            </a:r>
          </a:p>
        </p:txBody>
      </p:sp>
      <p:sp>
        <p:nvSpPr>
          <p:cNvPr id="11" name="TextBox 10"/>
          <p:cNvSpPr txBox="1"/>
          <p:nvPr/>
        </p:nvSpPr>
        <p:spPr>
          <a:xfrm>
            <a:off x="4534089" y="5396489"/>
            <a:ext cx="5205227" cy="400110"/>
          </a:xfrm>
          <a:prstGeom prst="rect">
            <a:avLst/>
          </a:prstGeom>
          <a:noFill/>
        </p:spPr>
        <p:txBody>
          <a:bodyPr wrap="square" rtlCol="0">
            <a:spAutoFit/>
          </a:bodyPr>
          <a:lstStyle/>
          <a:p>
            <a:r>
              <a:rPr lang="en-CA" sz="2000" b="1" dirty="0" err="1">
                <a:solidFill>
                  <a:schemeClr val="tx2"/>
                </a:solidFill>
              </a:rPr>
              <a:t>Exemples</a:t>
            </a:r>
            <a:r>
              <a:rPr lang="en-CA" sz="2000" b="1" dirty="0">
                <a:solidFill>
                  <a:schemeClr val="tx2"/>
                </a:solidFill>
              </a:rPr>
              <a:t> de </a:t>
            </a:r>
            <a:r>
              <a:rPr lang="en-CA" sz="2000" b="1" dirty="0" err="1">
                <a:solidFill>
                  <a:schemeClr val="tx2"/>
                </a:solidFill>
              </a:rPr>
              <a:t>mammifères</a:t>
            </a:r>
            <a:r>
              <a:rPr lang="en-CA" sz="2000" b="1" dirty="0">
                <a:solidFill>
                  <a:schemeClr val="tx2"/>
                </a:solidFill>
              </a:rPr>
              <a:t> :</a:t>
            </a:r>
          </a:p>
        </p:txBody>
      </p:sp>
      <p:sp>
        <p:nvSpPr>
          <p:cNvPr id="12" name="Oval 11"/>
          <p:cNvSpPr/>
          <p:nvPr/>
        </p:nvSpPr>
        <p:spPr>
          <a:xfrm>
            <a:off x="3127624" y="2812984"/>
            <a:ext cx="1781115" cy="173221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024247" y="2744685"/>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Animaux</a:t>
            </a:r>
            <a:r>
              <a:rPr lang="en-CA" sz="2000" dirty="0">
                <a:solidFill>
                  <a:schemeClr val="tx1">
                    <a:lumMod val="75000"/>
                    <a:lumOff val="25000"/>
                  </a:schemeClr>
                </a:solidFill>
              </a:rPr>
              <a:t> </a:t>
            </a:r>
            <a:r>
              <a:rPr lang="en-CA" sz="2000" dirty="0" err="1">
                <a:solidFill>
                  <a:schemeClr val="tx1">
                    <a:lumMod val="75000"/>
                    <a:lumOff val="25000"/>
                  </a:schemeClr>
                </a:solidFill>
              </a:rPr>
              <a:t>endothermes</a:t>
            </a:r>
            <a:r>
              <a:rPr lang="en-CA" sz="2000" dirty="0">
                <a:solidFill>
                  <a:schemeClr val="tx1">
                    <a:lumMod val="75000"/>
                    <a:lumOff val="25000"/>
                  </a:schemeClr>
                </a:solidFill>
              </a:rPr>
              <a:t> (sang-</a:t>
            </a:r>
            <a:r>
              <a:rPr lang="en-CA" sz="2000" dirty="0" err="1">
                <a:solidFill>
                  <a:schemeClr val="tx1">
                    <a:lumMod val="75000"/>
                    <a:lumOff val="25000"/>
                  </a:schemeClr>
                </a:solidFill>
              </a:rPr>
              <a:t>chaud</a:t>
            </a:r>
            <a:r>
              <a:rPr lang="en-CA" sz="2000" dirty="0">
                <a:solidFill>
                  <a:schemeClr val="tx1">
                    <a:lumMod val="75000"/>
                    <a:lumOff val="25000"/>
                  </a:schemeClr>
                </a:solidFill>
              </a:rPr>
              <a:t>)</a:t>
            </a:r>
          </a:p>
        </p:txBody>
      </p:sp>
      <p:sp>
        <p:nvSpPr>
          <p:cNvPr id="15" name="Rectangle 14"/>
          <p:cNvSpPr/>
          <p:nvPr/>
        </p:nvSpPr>
        <p:spPr>
          <a:xfrm>
            <a:off x="5024245" y="3117234"/>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Ils</a:t>
            </a:r>
            <a:r>
              <a:rPr lang="en-CA" sz="2000" dirty="0">
                <a:solidFill>
                  <a:schemeClr val="tx1">
                    <a:lumMod val="75000"/>
                    <a:lumOff val="25000"/>
                  </a:schemeClr>
                </a:solidFill>
              </a:rPr>
              <a:t> </a:t>
            </a:r>
            <a:r>
              <a:rPr lang="en-CA" sz="2000" dirty="0" err="1">
                <a:solidFill>
                  <a:schemeClr val="tx1">
                    <a:lumMod val="75000"/>
                    <a:lumOff val="25000"/>
                  </a:schemeClr>
                </a:solidFill>
              </a:rPr>
              <a:t>ont</a:t>
            </a:r>
            <a:r>
              <a:rPr lang="en-CA" sz="2000" dirty="0">
                <a:solidFill>
                  <a:schemeClr val="tx1">
                    <a:lumMod val="75000"/>
                    <a:lumOff val="25000"/>
                  </a:schemeClr>
                </a:solidFill>
              </a:rPr>
              <a:t> des </a:t>
            </a:r>
            <a:r>
              <a:rPr lang="en-CA" sz="2000" dirty="0" err="1">
                <a:solidFill>
                  <a:schemeClr val="tx1">
                    <a:lumMod val="75000"/>
                    <a:lumOff val="25000"/>
                  </a:schemeClr>
                </a:solidFill>
              </a:rPr>
              <a:t>poils</a:t>
            </a:r>
            <a:r>
              <a:rPr lang="en-CA" sz="2000" dirty="0">
                <a:solidFill>
                  <a:schemeClr val="tx1">
                    <a:lumMod val="75000"/>
                    <a:lumOff val="25000"/>
                  </a:schemeClr>
                </a:solidFill>
              </a:rPr>
              <a:t> pour au </a:t>
            </a:r>
            <a:r>
              <a:rPr lang="en-CA" sz="2000" dirty="0" err="1">
                <a:solidFill>
                  <a:schemeClr val="tx1">
                    <a:lumMod val="75000"/>
                    <a:lumOff val="25000"/>
                  </a:schemeClr>
                </a:solidFill>
              </a:rPr>
              <a:t>moins</a:t>
            </a:r>
            <a:r>
              <a:rPr lang="en-CA" sz="2000" dirty="0">
                <a:solidFill>
                  <a:schemeClr val="tx1">
                    <a:lumMod val="75000"/>
                    <a:lumOff val="25000"/>
                  </a:schemeClr>
                </a:solidFill>
              </a:rPr>
              <a:t> </a:t>
            </a:r>
            <a:r>
              <a:rPr lang="en-CA" sz="2000" dirty="0" err="1">
                <a:solidFill>
                  <a:schemeClr val="tx1">
                    <a:lumMod val="75000"/>
                    <a:lumOff val="25000"/>
                  </a:schemeClr>
                </a:solidFill>
              </a:rPr>
              <a:t>une</a:t>
            </a:r>
            <a:r>
              <a:rPr lang="en-CA" sz="2000" dirty="0">
                <a:solidFill>
                  <a:schemeClr val="tx1">
                    <a:lumMod val="75000"/>
                    <a:lumOff val="25000"/>
                  </a:schemeClr>
                </a:solidFill>
              </a:rPr>
              <a:t> </a:t>
            </a:r>
            <a:r>
              <a:rPr lang="en-CA" sz="2000" dirty="0" err="1">
                <a:solidFill>
                  <a:schemeClr val="tx1">
                    <a:lumMod val="75000"/>
                    <a:lumOff val="25000"/>
                  </a:schemeClr>
                </a:solidFill>
              </a:rPr>
              <a:t>partie</a:t>
            </a:r>
            <a:r>
              <a:rPr lang="en-CA" sz="2000" dirty="0">
                <a:solidFill>
                  <a:schemeClr val="tx1">
                    <a:lumMod val="75000"/>
                    <a:lumOff val="25000"/>
                  </a:schemeClr>
                </a:solidFill>
              </a:rPr>
              <a:t> de </a:t>
            </a:r>
            <a:r>
              <a:rPr lang="en-CA" sz="2000" dirty="0" err="1">
                <a:solidFill>
                  <a:schemeClr val="tx1">
                    <a:lumMod val="75000"/>
                    <a:lumOff val="25000"/>
                  </a:schemeClr>
                </a:solidFill>
              </a:rPr>
              <a:t>leur</a:t>
            </a:r>
            <a:r>
              <a:rPr lang="en-CA" sz="2000" dirty="0">
                <a:solidFill>
                  <a:schemeClr val="tx1">
                    <a:lumMod val="75000"/>
                    <a:lumOff val="25000"/>
                  </a:schemeClr>
                </a:solidFill>
              </a:rPr>
              <a:t> cycle de vie</a:t>
            </a:r>
          </a:p>
        </p:txBody>
      </p:sp>
      <p:sp>
        <p:nvSpPr>
          <p:cNvPr id="16" name="Rectangle 15"/>
          <p:cNvSpPr/>
          <p:nvPr/>
        </p:nvSpPr>
        <p:spPr>
          <a:xfrm>
            <a:off x="5024245" y="4206082"/>
            <a:ext cx="6222511" cy="707886"/>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1">
                    <a:lumMod val="75000"/>
                    <a:lumOff val="25000"/>
                  </a:schemeClr>
                </a:solidFill>
              </a:rPr>
              <a:t>La mâchoire inférieure est </a:t>
            </a:r>
            <a:r>
              <a:rPr lang="fr-FR" sz="2000">
                <a:solidFill>
                  <a:schemeClr val="tx1">
                    <a:lumMod val="75000"/>
                    <a:lumOff val="25000"/>
                  </a:schemeClr>
                </a:solidFill>
              </a:rPr>
              <a:t>constituée d’un </a:t>
            </a:r>
            <a:r>
              <a:rPr lang="fr-FR" sz="2000" dirty="0">
                <a:solidFill>
                  <a:schemeClr val="tx1">
                    <a:lumMod val="75000"/>
                    <a:lumOff val="25000"/>
                  </a:schemeClr>
                </a:solidFill>
              </a:rPr>
              <a:t>os et l'oreille moyenne est composée de trois os</a:t>
            </a:r>
            <a:endParaRPr lang="en-CA" sz="2000" dirty="0">
              <a:solidFill>
                <a:schemeClr val="tx1">
                  <a:lumMod val="75000"/>
                  <a:lumOff val="25000"/>
                </a:schemeClr>
              </a:solidFill>
            </a:endParaRPr>
          </a:p>
        </p:txBody>
      </p:sp>
      <p:sp>
        <p:nvSpPr>
          <p:cNvPr id="20" name="Rectangle 19"/>
          <p:cNvSpPr/>
          <p:nvPr/>
        </p:nvSpPr>
        <p:spPr>
          <a:xfrm>
            <a:off x="9833150" y="6127584"/>
            <a:ext cx="1938938" cy="215444"/>
          </a:xfrm>
          <a:prstGeom prst="rect">
            <a:avLst/>
          </a:prstGeom>
        </p:spPr>
        <p:txBody>
          <a:bodyPr wrap="square">
            <a:spAutoFit/>
          </a:bodyPr>
          <a:lstStyle/>
          <a:p>
            <a:r>
              <a:rPr lang="en-CA" sz="800" i="1" dirty="0">
                <a:solidFill>
                  <a:schemeClr val="bg1">
                    <a:lumMod val="75000"/>
                  </a:schemeClr>
                </a:solidFill>
              </a:rPr>
              <a:t>All photos from Ducks Unlimited Canada.</a:t>
            </a:r>
          </a:p>
        </p:txBody>
      </p:sp>
      <p:sp>
        <p:nvSpPr>
          <p:cNvPr id="21" name="Rectangle 20"/>
          <p:cNvSpPr/>
          <p:nvPr/>
        </p:nvSpPr>
        <p:spPr>
          <a:xfrm>
            <a:off x="5024250" y="4919961"/>
            <a:ext cx="5778369"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Ils</a:t>
            </a:r>
            <a:r>
              <a:rPr lang="en-CA" sz="2000" dirty="0">
                <a:solidFill>
                  <a:schemeClr val="tx1">
                    <a:lumMod val="75000"/>
                    <a:lumOff val="25000"/>
                  </a:schemeClr>
                </a:solidFill>
              </a:rPr>
              <a:t> </a:t>
            </a:r>
            <a:r>
              <a:rPr lang="en-CA" sz="2000" dirty="0" err="1">
                <a:solidFill>
                  <a:schemeClr val="tx1">
                    <a:lumMod val="75000"/>
                    <a:lumOff val="25000"/>
                  </a:schemeClr>
                </a:solidFill>
              </a:rPr>
              <a:t>respirent</a:t>
            </a:r>
            <a:r>
              <a:rPr lang="en-CA" sz="2000" dirty="0">
                <a:solidFill>
                  <a:schemeClr val="tx1">
                    <a:lumMod val="75000"/>
                    <a:lumOff val="25000"/>
                  </a:schemeClr>
                </a:solidFill>
              </a:rPr>
              <a:t> avec des </a:t>
            </a:r>
            <a:r>
              <a:rPr lang="en-CA" sz="2000" dirty="0" err="1">
                <a:solidFill>
                  <a:schemeClr val="tx1">
                    <a:lumMod val="75000"/>
                    <a:lumOff val="25000"/>
                  </a:schemeClr>
                </a:solidFill>
              </a:rPr>
              <a:t>poumons</a:t>
            </a:r>
            <a:endParaRPr lang="en-CA" sz="2000" dirty="0">
              <a:solidFill>
                <a:schemeClr val="tx1">
                  <a:lumMod val="75000"/>
                  <a:lumOff val="25000"/>
                </a:schemeClr>
              </a:solidFill>
            </a:endParaRPr>
          </a:p>
        </p:txBody>
      </p:sp>
    </p:spTree>
    <p:extLst>
      <p:ext uri="{BB962C8B-B14F-4D97-AF65-F5344CB8AC3E}">
        <p14:creationId xmlns:p14="http://schemas.microsoft.com/office/powerpoint/2010/main" val="115040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p:bldP spid="11" grpId="0"/>
      <p:bldP spid="12" grpId="0" animBg="1"/>
      <p:bldP spid="14" grpId="0"/>
      <p:bldP spid="15" grpId="0"/>
      <p:bldP spid="16"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i="1" dirty="0" err="1">
                <a:solidFill>
                  <a:schemeClr val="tx2"/>
                </a:solidFill>
                <a:latin typeface="Aleo" panose="020F0502020204030203" pitchFamily="34" charset="0"/>
              </a:rPr>
              <a:t>Classe</a:t>
            </a:r>
            <a:r>
              <a:rPr lang="en-CA" sz="5400" b="1" i="1" dirty="0">
                <a:solidFill>
                  <a:schemeClr val="tx2"/>
                </a:solidFill>
                <a:latin typeface="Aleo" panose="020F0502020204030203" pitchFamily="34" charset="0"/>
              </a:rPr>
              <a:t> Aves </a:t>
            </a:r>
            <a:r>
              <a:rPr lang="en-CA" sz="5400" b="1" dirty="0">
                <a:solidFill>
                  <a:schemeClr val="tx2"/>
                </a:solidFill>
                <a:latin typeface="Aleo" panose="020F0502020204030203" pitchFamily="34" charset="0"/>
              </a:rPr>
              <a:t>- </a:t>
            </a:r>
            <a:r>
              <a:rPr lang="en-CA" sz="5400" b="1" dirty="0" err="1">
                <a:solidFill>
                  <a:schemeClr val="tx2"/>
                </a:solidFill>
                <a:latin typeface="Aleo" panose="020F0502020204030203" pitchFamily="34" charset="0"/>
              </a:rPr>
              <a:t>Oiseaux</a:t>
            </a:r>
            <a:endParaRPr lang="en-CA" sz="5400" b="1" dirty="0">
              <a:solidFill>
                <a:schemeClr val="tx2"/>
              </a:solidFill>
              <a:latin typeface="Aleo" panose="020F0502020204030203" pitchFamily="34" charset="0"/>
            </a:endParaRPr>
          </a:p>
        </p:txBody>
      </p:sp>
      <p:sp>
        <p:nvSpPr>
          <p:cNvPr id="5" name="Rectangle 4"/>
          <p:cNvSpPr/>
          <p:nvPr/>
        </p:nvSpPr>
        <p:spPr>
          <a:xfrm>
            <a:off x="5470845" y="2533994"/>
            <a:ext cx="5778369" cy="400110"/>
          </a:xfrm>
          <a:prstGeom prst="rect">
            <a:avLst/>
          </a:prstGeom>
        </p:spPr>
        <p:txBody>
          <a:bodyPr wrap="square">
            <a:spAutoFit/>
          </a:bodyPr>
          <a:lstStyle/>
          <a:p>
            <a:pPr marL="285750" indent="-285750">
              <a:buFont typeface="Arial" panose="020B0604020202020204" pitchFamily="34" charset="0"/>
              <a:buChar char="•"/>
            </a:pPr>
            <a:r>
              <a:rPr lang="fr-CA" sz="2000" dirty="0">
                <a:solidFill>
                  <a:schemeClr val="tx1">
                    <a:lumMod val="75000"/>
                    <a:lumOff val="25000"/>
                  </a:schemeClr>
                </a:solidFill>
              </a:rPr>
              <a:t>Ils sortent d’œufs à coquille</a:t>
            </a:r>
          </a:p>
        </p:txBody>
      </p:sp>
      <p:sp>
        <p:nvSpPr>
          <p:cNvPr id="7" name="TextBox 6"/>
          <p:cNvSpPr txBox="1"/>
          <p:nvPr/>
        </p:nvSpPr>
        <p:spPr>
          <a:xfrm>
            <a:off x="4980684" y="2133884"/>
            <a:ext cx="5132070" cy="400110"/>
          </a:xfrm>
          <a:prstGeom prst="rect">
            <a:avLst/>
          </a:prstGeom>
          <a:noFill/>
        </p:spPr>
        <p:txBody>
          <a:bodyPr wrap="square" rtlCol="0">
            <a:spAutoFit/>
          </a:bodyPr>
          <a:lstStyle/>
          <a:p>
            <a:r>
              <a:rPr lang="en-CA" altLang="en-US" sz="2000" b="1" dirty="0" err="1">
                <a:solidFill>
                  <a:schemeClr val="tx2"/>
                </a:solidFill>
              </a:rPr>
              <a:t>Caractéristiques</a:t>
            </a:r>
            <a:r>
              <a:rPr lang="en-CA" altLang="en-US" sz="2000" b="1" dirty="0">
                <a:solidFill>
                  <a:schemeClr val="tx2"/>
                </a:solidFill>
              </a:rPr>
              <a:t> :</a:t>
            </a:r>
            <a:endParaRPr lang="en-US" altLang="en-US" sz="3200" b="1" dirty="0">
              <a:solidFill>
                <a:schemeClr val="tx2"/>
              </a:solidFill>
            </a:endParaRPr>
          </a:p>
        </p:txBody>
      </p:sp>
      <p:sp>
        <p:nvSpPr>
          <p:cNvPr id="8" name="Oval 7"/>
          <p:cNvSpPr/>
          <p:nvPr/>
        </p:nvSpPr>
        <p:spPr>
          <a:xfrm>
            <a:off x="526016" y="1918619"/>
            <a:ext cx="2558443" cy="25514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142309" y="4358201"/>
            <a:ext cx="1712239" cy="162609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072423" y="5650554"/>
            <a:ext cx="6821852" cy="707886"/>
          </a:xfrm>
          <a:prstGeom prst="rect">
            <a:avLst/>
          </a:prstGeom>
          <a:noFill/>
        </p:spPr>
        <p:txBody>
          <a:bodyPr wrap="square" rtlCol="0">
            <a:spAutoFit/>
          </a:bodyPr>
          <a:lstStyle/>
          <a:p>
            <a:r>
              <a:rPr lang="en-CA" sz="2000" dirty="0" err="1">
                <a:solidFill>
                  <a:schemeClr val="tx2"/>
                </a:solidFill>
              </a:rPr>
              <a:t>Pélican</a:t>
            </a:r>
            <a:r>
              <a:rPr lang="en-CA" sz="2000" dirty="0">
                <a:solidFill>
                  <a:schemeClr val="tx2"/>
                </a:solidFill>
              </a:rPr>
              <a:t> blanc </a:t>
            </a:r>
            <a:r>
              <a:rPr lang="en-CA" sz="2000" dirty="0" err="1">
                <a:solidFill>
                  <a:schemeClr val="tx2"/>
                </a:solidFill>
              </a:rPr>
              <a:t>d’Amérique</a:t>
            </a:r>
            <a:r>
              <a:rPr lang="en-CA" sz="2000" dirty="0">
                <a:solidFill>
                  <a:schemeClr val="tx2"/>
                </a:solidFill>
              </a:rPr>
              <a:t>, </a:t>
            </a:r>
            <a:r>
              <a:rPr lang="en-CA" sz="2000" dirty="0" err="1">
                <a:solidFill>
                  <a:schemeClr val="tx2"/>
                </a:solidFill>
              </a:rPr>
              <a:t>paruline</a:t>
            </a:r>
            <a:r>
              <a:rPr lang="en-CA" sz="2000" dirty="0">
                <a:solidFill>
                  <a:schemeClr val="tx2"/>
                </a:solidFill>
              </a:rPr>
              <a:t> </a:t>
            </a:r>
            <a:r>
              <a:rPr lang="en-CA" sz="2000" dirty="0" err="1">
                <a:solidFill>
                  <a:schemeClr val="tx2"/>
                </a:solidFill>
              </a:rPr>
              <a:t>masquée</a:t>
            </a:r>
            <a:r>
              <a:rPr lang="en-CA" sz="2000" dirty="0">
                <a:solidFill>
                  <a:schemeClr val="tx2"/>
                </a:solidFill>
              </a:rPr>
              <a:t>, </a:t>
            </a:r>
            <a:r>
              <a:rPr lang="en-CA" sz="2000" dirty="0" err="1">
                <a:solidFill>
                  <a:schemeClr val="tx2"/>
                </a:solidFill>
              </a:rPr>
              <a:t>pygargue</a:t>
            </a:r>
            <a:r>
              <a:rPr lang="en-CA" sz="2000" dirty="0">
                <a:solidFill>
                  <a:schemeClr val="tx2"/>
                </a:solidFill>
              </a:rPr>
              <a:t> à tête blanche</a:t>
            </a:r>
          </a:p>
        </p:txBody>
      </p:sp>
      <p:sp>
        <p:nvSpPr>
          <p:cNvPr id="11" name="TextBox 10"/>
          <p:cNvSpPr txBox="1"/>
          <p:nvPr/>
        </p:nvSpPr>
        <p:spPr>
          <a:xfrm>
            <a:off x="5072423" y="5344643"/>
            <a:ext cx="5205227" cy="400110"/>
          </a:xfrm>
          <a:prstGeom prst="rect">
            <a:avLst/>
          </a:prstGeom>
          <a:noFill/>
        </p:spPr>
        <p:txBody>
          <a:bodyPr wrap="square" rtlCol="0">
            <a:spAutoFit/>
          </a:bodyPr>
          <a:lstStyle/>
          <a:p>
            <a:r>
              <a:rPr lang="en-CA" sz="2000" b="1" dirty="0" err="1">
                <a:solidFill>
                  <a:schemeClr val="tx2"/>
                </a:solidFill>
              </a:rPr>
              <a:t>Exemples</a:t>
            </a:r>
            <a:r>
              <a:rPr lang="en-CA" sz="2000" b="1" dirty="0">
                <a:solidFill>
                  <a:schemeClr val="tx2"/>
                </a:solidFill>
              </a:rPr>
              <a:t> </a:t>
            </a:r>
            <a:r>
              <a:rPr lang="en-CA" sz="2000" b="1" dirty="0" err="1">
                <a:solidFill>
                  <a:schemeClr val="tx2"/>
                </a:solidFill>
              </a:rPr>
              <a:t>d’oiseaux</a:t>
            </a:r>
            <a:r>
              <a:rPr lang="en-CA" sz="2000" b="1" dirty="0">
                <a:solidFill>
                  <a:schemeClr val="tx2"/>
                </a:solidFill>
              </a:rPr>
              <a:t> :</a:t>
            </a:r>
          </a:p>
        </p:txBody>
      </p:sp>
      <p:sp>
        <p:nvSpPr>
          <p:cNvPr id="12" name="Oval 11"/>
          <p:cNvSpPr/>
          <p:nvPr/>
        </p:nvSpPr>
        <p:spPr>
          <a:xfrm>
            <a:off x="3197474" y="2670109"/>
            <a:ext cx="1781115" cy="173221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470842" y="2895308"/>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Animaux</a:t>
            </a:r>
            <a:r>
              <a:rPr lang="en-CA" sz="2000" dirty="0">
                <a:solidFill>
                  <a:schemeClr val="tx1">
                    <a:lumMod val="75000"/>
                    <a:lumOff val="25000"/>
                  </a:schemeClr>
                </a:solidFill>
              </a:rPr>
              <a:t> </a:t>
            </a:r>
            <a:r>
              <a:rPr lang="en-CA" sz="2000" dirty="0" err="1">
                <a:solidFill>
                  <a:schemeClr val="tx1">
                    <a:lumMod val="75000"/>
                    <a:lumOff val="25000"/>
                  </a:schemeClr>
                </a:solidFill>
              </a:rPr>
              <a:t>endothermes</a:t>
            </a:r>
            <a:r>
              <a:rPr lang="en-CA" sz="2000" dirty="0">
                <a:solidFill>
                  <a:schemeClr val="tx1">
                    <a:lumMod val="75000"/>
                    <a:lumOff val="25000"/>
                  </a:schemeClr>
                </a:solidFill>
              </a:rPr>
              <a:t> (sang-</a:t>
            </a:r>
            <a:r>
              <a:rPr lang="en-CA" sz="2000" dirty="0" err="1">
                <a:solidFill>
                  <a:schemeClr val="tx1">
                    <a:lumMod val="75000"/>
                    <a:lumOff val="25000"/>
                  </a:schemeClr>
                </a:solidFill>
              </a:rPr>
              <a:t>chaud</a:t>
            </a:r>
            <a:r>
              <a:rPr lang="en-CA" sz="2000" dirty="0">
                <a:solidFill>
                  <a:schemeClr val="tx1">
                    <a:lumMod val="75000"/>
                    <a:lumOff val="25000"/>
                  </a:schemeClr>
                </a:solidFill>
              </a:rPr>
              <a:t>)</a:t>
            </a:r>
          </a:p>
        </p:txBody>
      </p:sp>
      <p:sp>
        <p:nvSpPr>
          <p:cNvPr id="15" name="Rectangle 14"/>
          <p:cNvSpPr/>
          <p:nvPr/>
        </p:nvSpPr>
        <p:spPr>
          <a:xfrm>
            <a:off x="5470841" y="3318097"/>
            <a:ext cx="6562145"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Ils</a:t>
            </a:r>
            <a:r>
              <a:rPr lang="en-CA" sz="2000" dirty="0">
                <a:solidFill>
                  <a:schemeClr val="tx1">
                    <a:lumMod val="75000"/>
                    <a:lumOff val="25000"/>
                  </a:schemeClr>
                </a:solidFill>
              </a:rPr>
              <a:t> </a:t>
            </a:r>
            <a:r>
              <a:rPr lang="en-CA" sz="2000" dirty="0" err="1">
                <a:solidFill>
                  <a:schemeClr val="tx1">
                    <a:lumMod val="75000"/>
                    <a:lumOff val="25000"/>
                  </a:schemeClr>
                </a:solidFill>
              </a:rPr>
              <a:t>ont</a:t>
            </a:r>
            <a:r>
              <a:rPr lang="en-CA" sz="2000" dirty="0">
                <a:solidFill>
                  <a:schemeClr val="tx1">
                    <a:lumMod val="75000"/>
                    <a:lumOff val="25000"/>
                  </a:schemeClr>
                </a:solidFill>
              </a:rPr>
              <a:t> des plumes et des </a:t>
            </a:r>
            <a:r>
              <a:rPr lang="en-CA" sz="2000" dirty="0" err="1">
                <a:solidFill>
                  <a:schemeClr val="tx1">
                    <a:lumMod val="75000"/>
                    <a:lumOff val="25000"/>
                  </a:schemeClr>
                </a:solidFill>
              </a:rPr>
              <a:t>ailes</a:t>
            </a:r>
            <a:r>
              <a:rPr lang="en-CA" sz="2000" dirty="0">
                <a:solidFill>
                  <a:schemeClr val="tx1">
                    <a:lumMod val="75000"/>
                    <a:lumOff val="25000"/>
                  </a:schemeClr>
                </a:solidFill>
              </a:rPr>
              <a:t>, </a:t>
            </a:r>
            <a:r>
              <a:rPr lang="en-CA" sz="2000" dirty="0" err="1">
                <a:solidFill>
                  <a:schemeClr val="tx1">
                    <a:lumMod val="75000"/>
                    <a:lumOff val="25000"/>
                  </a:schemeClr>
                </a:solidFill>
              </a:rPr>
              <a:t>ils</a:t>
            </a:r>
            <a:r>
              <a:rPr lang="en-CA" sz="2000" dirty="0">
                <a:solidFill>
                  <a:schemeClr val="tx1">
                    <a:lumMod val="75000"/>
                    <a:lumOff val="25000"/>
                  </a:schemeClr>
                </a:solidFill>
              </a:rPr>
              <a:t> ne </a:t>
            </a:r>
            <a:r>
              <a:rPr lang="en-CA" sz="2000" dirty="0" err="1">
                <a:solidFill>
                  <a:schemeClr val="tx1">
                    <a:lumMod val="75000"/>
                    <a:lumOff val="25000"/>
                  </a:schemeClr>
                </a:solidFill>
              </a:rPr>
              <a:t>volent</a:t>
            </a:r>
            <a:r>
              <a:rPr lang="en-CA" sz="2000" dirty="0">
                <a:solidFill>
                  <a:schemeClr val="tx1">
                    <a:lumMod val="75000"/>
                    <a:lumOff val="25000"/>
                  </a:schemeClr>
                </a:solidFill>
              </a:rPr>
              <a:t> pas </a:t>
            </a:r>
            <a:r>
              <a:rPr lang="en-CA" sz="2000" dirty="0" err="1">
                <a:solidFill>
                  <a:schemeClr val="tx1">
                    <a:lumMod val="75000"/>
                    <a:lumOff val="25000"/>
                  </a:schemeClr>
                </a:solidFill>
              </a:rPr>
              <a:t>tous</a:t>
            </a:r>
            <a:endParaRPr lang="en-CA" sz="2000" dirty="0">
              <a:solidFill>
                <a:schemeClr val="tx1">
                  <a:lumMod val="75000"/>
                  <a:lumOff val="25000"/>
                </a:schemeClr>
              </a:solidFill>
            </a:endParaRPr>
          </a:p>
        </p:txBody>
      </p:sp>
      <p:sp>
        <p:nvSpPr>
          <p:cNvPr id="17" name="Rectangle 16"/>
          <p:cNvSpPr/>
          <p:nvPr/>
        </p:nvSpPr>
        <p:spPr>
          <a:xfrm>
            <a:off x="5486352" y="3702780"/>
            <a:ext cx="6300889" cy="707886"/>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Ils</a:t>
            </a:r>
            <a:r>
              <a:rPr lang="en-CA" sz="2000" dirty="0">
                <a:solidFill>
                  <a:schemeClr val="tx1">
                    <a:lumMod val="75000"/>
                    <a:lumOff val="25000"/>
                  </a:schemeClr>
                </a:solidFill>
              </a:rPr>
              <a:t> </a:t>
            </a:r>
            <a:r>
              <a:rPr lang="en-CA" sz="2000" dirty="0" err="1">
                <a:solidFill>
                  <a:schemeClr val="tx1">
                    <a:lumMod val="75000"/>
                    <a:lumOff val="25000"/>
                  </a:schemeClr>
                </a:solidFill>
              </a:rPr>
              <a:t>ont</a:t>
            </a:r>
            <a:r>
              <a:rPr lang="en-CA" sz="2000" dirty="0">
                <a:solidFill>
                  <a:schemeClr val="tx1">
                    <a:lumMod val="75000"/>
                    <a:lumOff val="25000"/>
                  </a:schemeClr>
                </a:solidFill>
              </a:rPr>
              <a:t> un </a:t>
            </a:r>
            <a:r>
              <a:rPr lang="en-CA" sz="2000" dirty="0" err="1">
                <a:solidFill>
                  <a:schemeClr val="tx1">
                    <a:lumMod val="75000"/>
                    <a:lumOff val="25000"/>
                  </a:schemeClr>
                </a:solidFill>
              </a:rPr>
              <a:t>bec</a:t>
            </a:r>
            <a:r>
              <a:rPr lang="en-CA" sz="2000" dirty="0">
                <a:solidFill>
                  <a:schemeClr val="tx1">
                    <a:lumMod val="75000"/>
                    <a:lumOff val="25000"/>
                  </a:schemeClr>
                </a:solidFill>
              </a:rPr>
              <a:t> qui </a:t>
            </a:r>
            <a:r>
              <a:rPr lang="fr-FR" sz="2000" dirty="0">
                <a:solidFill>
                  <a:schemeClr val="tx1">
                    <a:lumMod val="75000"/>
                    <a:lumOff val="25000"/>
                  </a:schemeClr>
                </a:solidFill>
              </a:rPr>
              <a:t>peut avoir des bords qui ressemblent à des dents mais ils n'ont pas de dents.</a:t>
            </a:r>
            <a:endParaRPr lang="en-CA" sz="2000" dirty="0">
              <a:solidFill>
                <a:schemeClr val="tx1">
                  <a:lumMod val="75000"/>
                  <a:lumOff val="25000"/>
                </a:schemeClr>
              </a:solidFill>
            </a:endParaRPr>
          </a:p>
        </p:txBody>
      </p:sp>
      <p:sp>
        <p:nvSpPr>
          <p:cNvPr id="19" name="Rectangle 18"/>
          <p:cNvSpPr/>
          <p:nvPr/>
        </p:nvSpPr>
        <p:spPr>
          <a:xfrm>
            <a:off x="10277650" y="6070434"/>
            <a:ext cx="1938938" cy="215444"/>
          </a:xfrm>
          <a:prstGeom prst="rect">
            <a:avLst/>
          </a:prstGeom>
        </p:spPr>
        <p:txBody>
          <a:bodyPr wrap="square">
            <a:spAutoFit/>
          </a:bodyPr>
          <a:lstStyle/>
          <a:p>
            <a:r>
              <a:rPr lang="en-CA" sz="800" i="1" dirty="0">
                <a:solidFill>
                  <a:schemeClr val="bg1">
                    <a:lumMod val="75000"/>
                  </a:schemeClr>
                </a:solidFill>
              </a:rPr>
              <a:t>All photos from Ducks Unlimited Canada.</a:t>
            </a:r>
          </a:p>
        </p:txBody>
      </p:sp>
      <p:sp>
        <p:nvSpPr>
          <p:cNvPr id="21" name="Rectangle 20"/>
          <p:cNvSpPr/>
          <p:nvPr/>
        </p:nvSpPr>
        <p:spPr>
          <a:xfrm>
            <a:off x="5486352" y="4368319"/>
            <a:ext cx="6287825"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1">
                    <a:lumMod val="75000"/>
                    <a:lumOff val="25000"/>
                  </a:schemeClr>
                </a:solidFill>
              </a:rPr>
              <a:t>La vue la plus développée chez les animaux</a:t>
            </a:r>
            <a:endParaRPr lang="en-CA" sz="2000" dirty="0">
              <a:solidFill>
                <a:schemeClr val="tx1">
                  <a:lumMod val="75000"/>
                  <a:lumOff val="25000"/>
                </a:schemeClr>
              </a:solidFill>
            </a:endParaRPr>
          </a:p>
        </p:txBody>
      </p:sp>
      <p:sp>
        <p:nvSpPr>
          <p:cNvPr id="16" name="Rectangle 15"/>
          <p:cNvSpPr/>
          <p:nvPr/>
        </p:nvSpPr>
        <p:spPr>
          <a:xfrm>
            <a:off x="5499416" y="4693907"/>
            <a:ext cx="5881609" cy="707886"/>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1">
                    <a:lumMod val="75000"/>
                    <a:lumOff val="25000"/>
                  </a:schemeClr>
                </a:solidFill>
              </a:rPr>
              <a:t>Le système respiratoire le plus efficace de tous les vertébrés</a:t>
            </a:r>
            <a:endParaRPr lang="en-CA" sz="2000" dirty="0">
              <a:solidFill>
                <a:schemeClr val="tx1">
                  <a:lumMod val="75000"/>
                  <a:lumOff val="25000"/>
                </a:schemeClr>
              </a:solidFill>
            </a:endParaRPr>
          </a:p>
        </p:txBody>
      </p:sp>
    </p:spTree>
    <p:extLst>
      <p:ext uri="{BB962C8B-B14F-4D97-AF65-F5344CB8AC3E}">
        <p14:creationId xmlns:p14="http://schemas.microsoft.com/office/powerpoint/2010/main" val="271250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animBg="1"/>
      <p:bldP spid="14" grpId="0"/>
      <p:bldP spid="15" grpId="0"/>
      <p:bldP spid="17" grpId="0"/>
      <p:bldP spid="21"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i="1" dirty="0" err="1">
                <a:solidFill>
                  <a:schemeClr val="tx2"/>
                </a:solidFill>
                <a:latin typeface="Aleo" panose="020F0502020204030203" pitchFamily="34" charset="0"/>
              </a:rPr>
              <a:t>Classe</a:t>
            </a:r>
            <a:r>
              <a:rPr lang="en-CA" sz="5400" b="1" i="1" dirty="0">
                <a:solidFill>
                  <a:schemeClr val="tx2"/>
                </a:solidFill>
                <a:latin typeface="Aleo" panose="020F0502020204030203" pitchFamily="34" charset="0"/>
              </a:rPr>
              <a:t> Amphibia </a:t>
            </a:r>
            <a:r>
              <a:rPr lang="en-CA" sz="5400" b="1" dirty="0">
                <a:solidFill>
                  <a:schemeClr val="tx2"/>
                </a:solidFill>
                <a:latin typeface="Aleo" panose="020F0502020204030203" pitchFamily="34" charset="0"/>
              </a:rPr>
              <a:t>- </a:t>
            </a:r>
            <a:r>
              <a:rPr lang="en-CA" sz="5400" b="1" dirty="0" err="1">
                <a:solidFill>
                  <a:schemeClr val="tx2"/>
                </a:solidFill>
                <a:latin typeface="Aleo" panose="020F0502020204030203" pitchFamily="34" charset="0"/>
              </a:rPr>
              <a:t>Amphibiens</a:t>
            </a:r>
            <a:endParaRPr lang="en-CA" sz="5400" b="1" dirty="0">
              <a:solidFill>
                <a:schemeClr val="tx2"/>
              </a:solidFill>
              <a:latin typeface="Aleo" panose="020F0502020204030203" pitchFamily="34" charset="0"/>
            </a:endParaRPr>
          </a:p>
        </p:txBody>
      </p:sp>
      <p:sp>
        <p:nvSpPr>
          <p:cNvPr id="5" name="Rectangle 4"/>
          <p:cNvSpPr/>
          <p:nvPr/>
        </p:nvSpPr>
        <p:spPr>
          <a:xfrm>
            <a:off x="4539839" y="2237194"/>
            <a:ext cx="5778369"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Ils</a:t>
            </a:r>
            <a:r>
              <a:rPr lang="en-CA" sz="2000" dirty="0">
                <a:solidFill>
                  <a:schemeClr val="tx1">
                    <a:lumMod val="75000"/>
                    <a:lumOff val="25000"/>
                  </a:schemeClr>
                </a:solidFill>
              </a:rPr>
              <a:t> </a:t>
            </a:r>
            <a:r>
              <a:rPr lang="en-CA" sz="2000" dirty="0" err="1">
                <a:solidFill>
                  <a:schemeClr val="tx1">
                    <a:lumMod val="75000"/>
                    <a:lumOff val="25000"/>
                  </a:schemeClr>
                </a:solidFill>
              </a:rPr>
              <a:t>sortent</a:t>
            </a:r>
            <a:r>
              <a:rPr lang="en-CA" sz="2000" dirty="0">
                <a:solidFill>
                  <a:schemeClr val="tx1">
                    <a:lumMod val="75000"/>
                    <a:lumOff val="25000"/>
                  </a:schemeClr>
                </a:solidFill>
              </a:rPr>
              <a:t> </a:t>
            </a:r>
            <a:r>
              <a:rPr lang="fr-CA" sz="2000" dirty="0">
                <a:solidFill>
                  <a:schemeClr val="tx1">
                    <a:lumMod val="75000"/>
                    <a:lumOff val="25000"/>
                  </a:schemeClr>
                </a:solidFill>
              </a:rPr>
              <a:t>d’œufs</a:t>
            </a:r>
            <a:r>
              <a:rPr lang="en-CA" sz="2000" dirty="0">
                <a:solidFill>
                  <a:schemeClr val="tx1">
                    <a:lumMod val="75000"/>
                    <a:lumOff val="25000"/>
                  </a:schemeClr>
                </a:solidFill>
              </a:rPr>
              <a:t> sans coquille (</a:t>
            </a:r>
            <a:r>
              <a:rPr lang="en-CA" sz="2000" dirty="0" err="1">
                <a:solidFill>
                  <a:schemeClr val="tx1">
                    <a:lumMod val="75000"/>
                    <a:lumOff val="25000"/>
                  </a:schemeClr>
                </a:solidFill>
              </a:rPr>
              <a:t>comme</a:t>
            </a:r>
            <a:r>
              <a:rPr lang="en-CA" sz="2000" dirty="0">
                <a:solidFill>
                  <a:schemeClr val="tx1">
                    <a:lumMod val="75000"/>
                    <a:lumOff val="25000"/>
                  </a:schemeClr>
                </a:solidFill>
              </a:rPr>
              <a:t> du JELL-O)</a:t>
            </a:r>
          </a:p>
        </p:txBody>
      </p:sp>
      <p:sp>
        <p:nvSpPr>
          <p:cNvPr id="7" name="TextBox 6"/>
          <p:cNvSpPr txBox="1"/>
          <p:nvPr/>
        </p:nvSpPr>
        <p:spPr>
          <a:xfrm>
            <a:off x="4049678" y="1837084"/>
            <a:ext cx="5132070" cy="400110"/>
          </a:xfrm>
          <a:prstGeom prst="rect">
            <a:avLst/>
          </a:prstGeom>
          <a:noFill/>
        </p:spPr>
        <p:txBody>
          <a:bodyPr wrap="square" rtlCol="0">
            <a:spAutoFit/>
          </a:bodyPr>
          <a:lstStyle/>
          <a:p>
            <a:r>
              <a:rPr lang="en-CA" altLang="en-US" sz="2000" b="1" dirty="0" err="1">
                <a:solidFill>
                  <a:schemeClr val="tx2"/>
                </a:solidFill>
              </a:rPr>
              <a:t>Caractéristiques</a:t>
            </a:r>
            <a:r>
              <a:rPr lang="en-CA" altLang="en-US" sz="2000" b="1" dirty="0">
                <a:solidFill>
                  <a:schemeClr val="tx2"/>
                </a:solidFill>
              </a:rPr>
              <a:t> :</a:t>
            </a:r>
            <a:endParaRPr lang="en-US" altLang="en-US" sz="3200" b="1" dirty="0">
              <a:solidFill>
                <a:schemeClr val="tx2"/>
              </a:solidFill>
            </a:endParaRPr>
          </a:p>
        </p:txBody>
      </p:sp>
      <p:sp>
        <p:nvSpPr>
          <p:cNvPr id="8" name="Oval 7"/>
          <p:cNvSpPr/>
          <p:nvPr/>
        </p:nvSpPr>
        <p:spPr>
          <a:xfrm>
            <a:off x="443285" y="2148578"/>
            <a:ext cx="2234584" cy="2147649"/>
          </a:xfrm>
          <a:prstGeom prst="ellipse">
            <a:avLst/>
          </a:prstGeom>
          <a:blipFill>
            <a:blip r:embed="rId3">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1907299" y="4209143"/>
            <a:ext cx="1712239" cy="156988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143512" y="5790478"/>
            <a:ext cx="6821852" cy="400110"/>
          </a:xfrm>
          <a:prstGeom prst="rect">
            <a:avLst/>
          </a:prstGeom>
          <a:noFill/>
        </p:spPr>
        <p:txBody>
          <a:bodyPr wrap="square" rtlCol="0">
            <a:spAutoFit/>
          </a:bodyPr>
          <a:lstStyle/>
          <a:p>
            <a:r>
              <a:rPr lang="en-CA" sz="2000" dirty="0" err="1">
                <a:solidFill>
                  <a:schemeClr val="tx2"/>
                </a:solidFill>
              </a:rPr>
              <a:t>Grenouille</a:t>
            </a:r>
            <a:r>
              <a:rPr lang="en-CA" sz="2000" dirty="0">
                <a:solidFill>
                  <a:schemeClr val="tx2"/>
                </a:solidFill>
              </a:rPr>
              <a:t> leopard, </a:t>
            </a:r>
            <a:r>
              <a:rPr lang="en-CA" sz="2000" dirty="0" err="1">
                <a:solidFill>
                  <a:schemeClr val="tx2"/>
                </a:solidFill>
              </a:rPr>
              <a:t>grenouille</a:t>
            </a:r>
            <a:r>
              <a:rPr lang="en-CA" sz="2000" dirty="0">
                <a:solidFill>
                  <a:schemeClr val="tx2"/>
                </a:solidFill>
              </a:rPr>
              <a:t> des </a:t>
            </a:r>
            <a:r>
              <a:rPr lang="en-CA" sz="2000" dirty="0" err="1">
                <a:solidFill>
                  <a:schemeClr val="tx2"/>
                </a:solidFill>
              </a:rPr>
              <a:t>bois</a:t>
            </a:r>
            <a:r>
              <a:rPr lang="en-CA" sz="2000" dirty="0">
                <a:solidFill>
                  <a:schemeClr val="tx2"/>
                </a:solidFill>
              </a:rPr>
              <a:t>, </a:t>
            </a:r>
            <a:r>
              <a:rPr lang="en-CA" sz="2000" dirty="0" err="1">
                <a:solidFill>
                  <a:schemeClr val="tx2"/>
                </a:solidFill>
              </a:rPr>
              <a:t>crapaud</a:t>
            </a:r>
            <a:r>
              <a:rPr lang="en-CA" sz="2000" dirty="0">
                <a:solidFill>
                  <a:schemeClr val="tx2"/>
                </a:solidFill>
              </a:rPr>
              <a:t> </a:t>
            </a:r>
            <a:r>
              <a:rPr lang="en-CA" sz="2000" dirty="0" err="1">
                <a:solidFill>
                  <a:schemeClr val="tx2"/>
                </a:solidFill>
              </a:rPr>
              <a:t>d’Amérique</a:t>
            </a:r>
            <a:endParaRPr lang="en-CA" sz="2000" dirty="0">
              <a:solidFill>
                <a:schemeClr val="tx2"/>
              </a:solidFill>
            </a:endParaRPr>
          </a:p>
        </p:txBody>
      </p:sp>
      <p:sp>
        <p:nvSpPr>
          <p:cNvPr id="11" name="TextBox 10"/>
          <p:cNvSpPr txBox="1"/>
          <p:nvPr/>
        </p:nvSpPr>
        <p:spPr>
          <a:xfrm>
            <a:off x="4143512" y="5484567"/>
            <a:ext cx="5205227" cy="400110"/>
          </a:xfrm>
          <a:prstGeom prst="rect">
            <a:avLst/>
          </a:prstGeom>
          <a:noFill/>
        </p:spPr>
        <p:txBody>
          <a:bodyPr wrap="square" rtlCol="0">
            <a:spAutoFit/>
          </a:bodyPr>
          <a:lstStyle/>
          <a:p>
            <a:r>
              <a:rPr lang="en-CA" sz="2000" b="1" dirty="0" err="1">
                <a:solidFill>
                  <a:schemeClr val="tx2"/>
                </a:solidFill>
              </a:rPr>
              <a:t>Exemples</a:t>
            </a:r>
            <a:r>
              <a:rPr lang="en-CA" sz="2000" b="1" dirty="0">
                <a:solidFill>
                  <a:schemeClr val="tx2"/>
                </a:solidFill>
              </a:rPr>
              <a:t> </a:t>
            </a:r>
            <a:r>
              <a:rPr lang="en-CA" sz="2000" b="1" dirty="0" err="1">
                <a:solidFill>
                  <a:schemeClr val="tx2"/>
                </a:solidFill>
              </a:rPr>
              <a:t>d’amphibiens</a:t>
            </a:r>
            <a:r>
              <a:rPr lang="en-CA" sz="2000" b="1" dirty="0">
                <a:solidFill>
                  <a:schemeClr val="tx2"/>
                </a:solidFill>
              </a:rPr>
              <a:t> :</a:t>
            </a:r>
          </a:p>
        </p:txBody>
      </p:sp>
      <p:sp>
        <p:nvSpPr>
          <p:cNvPr id="12" name="Oval 11"/>
          <p:cNvSpPr/>
          <p:nvPr/>
        </p:nvSpPr>
        <p:spPr>
          <a:xfrm>
            <a:off x="2736666" y="2611472"/>
            <a:ext cx="1781115" cy="173221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539834" y="2651059"/>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Animaux</a:t>
            </a:r>
            <a:r>
              <a:rPr lang="en-CA" sz="2000" dirty="0">
                <a:solidFill>
                  <a:schemeClr val="tx1">
                    <a:lumMod val="75000"/>
                    <a:lumOff val="25000"/>
                  </a:schemeClr>
                </a:solidFill>
              </a:rPr>
              <a:t> </a:t>
            </a:r>
            <a:r>
              <a:rPr lang="en-CA" sz="2000" dirty="0" err="1">
                <a:solidFill>
                  <a:schemeClr val="tx1">
                    <a:lumMod val="75000"/>
                    <a:lumOff val="25000"/>
                  </a:schemeClr>
                </a:solidFill>
              </a:rPr>
              <a:t>ectothermes</a:t>
            </a:r>
            <a:r>
              <a:rPr lang="en-CA" sz="2000" dirty="0">
                <a:solidFill>
                  <a:schemeClr val="tx1">
                    <a:lumMod val="75000"/>
                    <a:lumOff val="25000"/>
                  </a:schemeClr>
                </a:solidFill>
              </a:rPr>
              <a:t> (sang-froid)</a:t>
            </a:r>
          </a:p>
        </p:txBody>
      </p:sp>
      <p:sp>
        <p:nvSpPr>
          <p:cNvPr id="15" name="Rectangle 14"/>
          <p:cNvSpPr/>
          <p:nvPr/>
        </p:nvSpPr>
        <p:spPr>
          <a:xfrm>
            <a:off x="4539835" y="3063337"/>
            <a:ext cx="6562145"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Ils</a:t>
            </a:r>
            <a:r>
              <a:rPr lang="en-CA" sz="2000" dirty="0">
                <a:solidFill>
                  <a:schemeClr val="tx1">
                    <a:lumMod val="75000"/>
                    <a:lumOff val="25000"/>
                  </a:schemeClr>
                </a:solidFill>
              </a:rPr>
              <a:t> </a:t>
            </a:r>
            <a:r>
              <a:rPr lang="en-CA" sz="2000" dirty="0" err="1">
                <a:solidFill>
                  <a:schemeClr val="tx1">
                    <a:lumMod val="75000"/>
                    <a:lumOff val="25000"/>
                  </a:schemeClr>
                </a:solidFill>
              </a:rPr>
              <a:t>ont</a:t>
            </a:r>
            <a:r>
              <a:rPr lang="en-CA" sz="2000" dirty="0">
                <a:solidFill>
                  <a:schemeClr val="tx1">
                    <a:lumMod val="75000"/>
                    <a:lumOff val="25000"/>
                  </a:schemeClr>
                </a:solidFill>
              </a:rPr>
              <a:t> </a:t>
            </a:r>
            <a:r>
              <a:rPr lang="en-CA" sz="2000" dirty="0" err="1">
                <a:solidFill>
                  <a:schemeClr val="tx1">
                    <a:lumMod val="75000"/>
                    <a:lumOff val="25000"/>
                  </a:schemeClr>
                </a:solidFill>
              </a:rPr>
              <a:t>une</a:t>
            </a:r>
            <a:r>
              <a:rPr lang="en-CA" sz="2000" dirty="0">
                <a:solidFill>
                  <a:schemeClr val="tx1">
                    <a:lumMod val="75000"/>
                    <a:lumOff val="25000"/>
                  </a:schemeClr>
                </a:solidFill>
              </a:rPr>
              <a:t> </a:t>
            </a:r>
            <a:r>
              <a:rPr lang="en-CA" sz="2000" dirty="0" err="1">
                <a:solidFill>
                  <a:schemeClr val="tx1">
                    <a:lumMod val="75000"/>
                    <a:lumOff val="25000"/>
                  </a:schemeClr>
                </a:solidFill>
              </a:rPr>
              <a:t>peau</a:t>
            </a:r>
            <a:r>
              <a:rPr lang="en-CA" sz="2000" dirty="0">
                <a:solidFill>
                  <a:schemeClr val="tx1">
                    <a:lumMod val="75000"/>
                    <a:lumOff val="25000"/>
                  </a:schemeClr>
                </a:solidFill>
              </a:rPr>
              <a:t> </a:t>
            </a:r>
            <a:r>
              <a:rPr lang="en-CA" sz="2000" dirty="0" err="1">
                <a:solidFill>
                  <a:schemeClr val="tx1">
                    <a:lumMod val="75000"/>
                    <a:lumOff val="25000"/>
                  </a:schemeClr>
                </a:solidFill>
              </a:rPr>
              <a:t>mouillée</a:t>
            </a:r>
            <a:r>
              <a:rPr lang="en-CA" sz="2000" dirty="0">
                <a:solidFill>
                  <a:schemeClr val="tx1">
                    <a:lumMod val="75000"/>
                    <a:lumOff val="25000"/>
                  </a:schemeClr>
                </a:solidFill>
              </a:rPr>
              <a:t> et </a:t>
            </a:r>
            <a:r>
              <a:rPr lang="en-CA" sz="2000" dirty="0" err="1">
                <a:solidFill>
                  <a:schemeClr val="tx1">
                    <a:lumMod val="75000"/>
                    <a:lumOff val="25000"/>
                  </a:schemeClr>
                </a:solidFill>
              </a:rPr>
              <a:t>perméable</a:t>
            </a:r>
            <a:endParaRPr lang="en-CA" sz="2000" dirty="0">
              <a:solidFill>
                <a:schemeClr val="tx1">
                  <a:lumMod val="75000"/>
                  <a:lumOff val="25000"/>
                </a:schemeClr>
              </a:solidFill>
            </a:endParaRPr>
          </a:p>
        </p:txBody>
      </p:sp>
      <p:sp>
        <p:nvSpPr>
          <p:cNvPr id="16" name="Rectangle 15"/>
          <p:cNvSpPr/>
          <p:nvPr/>
        </p:nvSpPr>
        <p:spPr>
          <a:xfrm>
            <a:off x="4526772" y="3455100"/>
            <a:ext cx="6968544" cy="707886"/>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1">
                    <a:lumMod val="75000"/>
                    <a:lumOff val="25000"/>
                  </a:schemeClr>
                </a:solidFill>
              </a:rPr>
              <a:t>Les jeunes mangent des plantes et des petits insectes; les adultes sont carnivores (mangent uniquement de la viande)</a:t>
            </a:r>
            <a:endParaRPr lang="en-CA" sz="2000" dirty="0">
              <a:solidFill>
                <a:schemeClr val="tx1">
                  <a:lumMod val="75000"/>
                  <a:lumOff val="25000"/>
                </a:schemeClr>
              </a:solidFill>
            </a:endParaRPr>
          </a:p>
        </p:txBody>
      </p:sp>
      <p:sp>
        <p:nvSpPr>
          <p:cNvPr id="19" name="Rectangle 18"/>
          <p:cNvSpPr/>
          <p:nvPr/>
        </p:nvSpPr>
        <p:spPr>
          <a:xfrm>
            <a:off x="591108" y="6073819"/>
            <a:ext cx="2539442" cy="215444"/>
          </a:xfrm>
          <a:prstGeom prst="rect">
            <a:avLst/>
          </a:prstGeom>
        </p:spPr>
        <p:txBody>
          <a:bodyPr wrap="square">
            <a:spAutoFit/>
          </a:bodyPr>
          <a:lstStyle/>
          <a:p>
            <a:r>
              <a:rPr lang="en-CA" sz="800" i="1" dirty="0">
                <a:solidFill>
                  <a:schemeClr val="bg1">
                    <a:lumMod val="75000"/>
                  </a:schemeClr>
                </a:solidFill>
              </a:rPr>
              <a:t>Photos from Ducks Unlimited Canada and Alan W. </a:t>
            </a:r>
            <a:r>
              <a:rPr lang="en-CA" sz="800" i="1">
                <a:solidFill>
                  <a:schemeClr val="bg1">
                    <a:lumMod val="75000"/>
                  </a:schemeClr>
                </a:solidFill>
              </a:rPr>
              <a:t>Wells.</a:t>
            </a:r>
            <a:endParaRPr lang="en-CA" sz="800" i="1" dirty="0">
              <a:solidFill>
                <a:schemeClr val="bg1">
                  <a:lumMod val="75000"/>
                </a:schemeClr>
              </a:solidFill>
            </a:endParaRPr>
          </a:p>
        </p:txBody>
      </p:sp>
      <p:sp>
        <p:nvSpPr>
          <p:cNvPr id="21" name="Rectangle 20"/>
          <p:cNvSpPr/>
          <p:nvPr/>
        </p:nvSpPr>
        <p:spPr>
          <a:xfrm>
            <a:off x="4524867" y="4125967"/>
            <a:ext cx="7434906"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Ils</a:t>
            </a:r>
            <a:r>
              <a:rPr lang="en-CA" sz="2000" dirty="0">
                <a:solidFill>
                  <a:schemeClr val="tx1">
                    <a:lumMod val="75000"/>
                    <a:lumOff val="25000"/>
                  </a:schemeClr>
                </a:solidFill>
              </a:rPr>
              <a:t> </a:t>
            </a:r>
            <a:r>
              <a:rPr lang="en-CA" sz="2000" dirty="0" err="1">
                <a:solidFill>
                  <a:schemeClr val="tx1">
                    <a:lumMod val="75000"/>
                    <a:lumOff val="25000"/>
                  </a:schemeClr>
                </a:solidFill>
              </a:rPr>
              <a:t>respirent</a:t>
            </a:r>
            <a:r>
              <a:rPr lang="en-CA" sz="2000" dirty="0">
                <a:solidFill>
                  <a:schemeClr val="tx1">
                    <a:lumMod val="75000"/>
                    <a:lumOff val="25000"/>
                  </a:schemeClr>
                </a:solidFill>
              </a:rPr>
              <a:t> à </a:t>
            </a:r>
            <a:r>
              <a:rPr lang="en-CA" sz="2000" dirty="0" err="1">
                <a:solidFill>
                  <a:schemeClr val="tx1">
                    <a:lumMod val="75000"/>
                    <a:lumOff val="25000"/>
                  </a:schemeClr>
                </a:solidFill>
              </a:rPr>
              <a:t>l’aide</a:t>
            </a:r>
            <a:r>
              <a:rPr lang="en-CA" sz="2000" dirty="0">
                <a:solidFill>
                  <a:schemeClr val="tx1">
                    <a:lumMod val="75000"/>
                    <a:lumOff val="25000"/>
                  </a:schemeClr>
                </a:solidFill>
              </a:rPr>
              <a:t> de </a:t>
            </a:r>
            <a:r>
              <a:rPr lang="en-CA" sz="2000" dirty="0" err="1">
                <a:solidFill>
                  <a:schemeClr val="tx1">
                    <a:lumMod val="75000"/>
                    <a:lumOff val="25000"/>
                  </a:schemeClr>
                </a:solidFill>
              </a:rPr>
              <a:t>leurs</a:t>
            </a:r>
            <a:r>
              <a:rPr lang="en-CA" sz="2000" dirty="0">
                <a:solidFill>
                  <a:schemeClr val="tx1">
                    <a:lumMod val="75000"/>
                    <a:lumOff val="25000"/>
                  </a:schemeClr>
                </a:solidFill>
              </a:rPr>
              <a:t> </a:t>
            </a:r>
            <a:r>
              <a:rPr lang="en-CA" sz="2000" dirty="0" err="1">
                <a:solidFill>
                  <a:schemeClr val="tx1">
                    <a:lumMod val="75000"/>
                    <a:lumOff val="25000"/>
                  </a:schemeClr>
                </a:solidFill>
              </a:rPr>
              <a:t>branchies</a:t>
            </a:r>
            <a:r>
              <a:rPr lang="en-CA" sz="2000" dirty="0">
                <a:solidFill>
                  <a:schemeClr val="tx1">
                    <a:lumMod val="75000"/>
                    <a:lumOff val="25000"/>
                  </a:schemeClr>
                </a:solidFill>
              </a:rPr>
              <a:t>, </a:t>
            </a:r>
            <a:r>
              <a:rPr lang="en-CA" sz="2000" dirty="0" err="1">
                <a:solidFill>
                  <a:schemeClr val="tx1">
                    <a:lumMod val="75000"/>
                    <a:lumOff val="25000"/>
                  </a:schemeClr>
                </a:solidFill>
              </a:rPr>
              <a:t>leurs</a:t>
            </a:r>
            <a:r>
              <a:rPr lang="en-CA" sz="2000" dirty="0">
                <a:solidFill>
                  <a:schemeClr val="tx1">
                    <a:lumMod val="75000"/>
                    <a:lumOff val="25000"/>
                  </a:schemeClr>
                </a:solidFill>
              </a:rPr>
              <a:t> </a:t>
            </a:r>
            <a:r>
              <a:rPr lang="en-CA" sz="2000" dirty="0" err="1">
                <a:solidFill>
                  <a:schemeClr val="tx1">
                    <a:lumMod val="75000"/>
                    <a:lumOff val="25000"/>
                  </a:schemeClr>
                </a:solidFill>
              </a:rPr>
              <a:t>poumons</a:t>
            </a:r>
            <a:r>
              <a:rPr lang="en-CA" sz="2000" dirty="0">
                <a:solidFill>
                  <a:schemeClr val="tx1">
                    <a:lumMod val="75000"/>
                    <a:lumOff val="25000"/>
                  </a:schemeClr>
                </a:solidFill>
              </a:rPr>
              <a:t> et </a:t>
            </a:r>
            <a:r>
              <a:rPr lang="en-CA" sz="2000" dirty="0" err="1">
                <a:solidFill>
                  <a:schemeClr val="tx1">
                    <a:lumMod val="75000"/>
                    <a:lumOff val="25000"/>
                  </a:schemeClr>
                </a:solidFill>
              </a:rPr>
              <a:t>leur</a:t>
            </a:r>
            <a:r>
              <a:rPr lang="en-CA" sz="2000" dirty="0">
                <a:solidFill>
                  <a:schemeClr val="tx1">
                    <a:lumMod val="75000"/>
                    <a:lumOff val="25000"/>
                  </a:schemeClr>
                </a:solidFill>
              </a:rPr>
              <a:t> </a:t>
            </a:r>
            <a:r>
              <a:rPr lang="en-CA" sz="2000" dirty="0" err="1">
                <a:solidFill>
                  <a:schemeClr val="tx1">
                    <a:lumMod val="75000"/>
                    <a:lumOff val="25000"/>
                  </a:schemeClr>
                </a:solidFill>
              </a:rPr>
              <a:t>peau</a:t>
            </a:r>
            <a:endParaRPr lang="en-CA" sz="2000" dirty="0">
              <a:solidFill>
                <a:schemeClr val="tx1">
                  <a:lumMod val="75000"/>
                  <a:lumOff val="25000"/>
                </a:schemeClr>
              </a:solidFill>
            </a:endParaRPr>
          </a:p>
        </p:txBody>
      </p:sp>
      <p:sp>
        <p:nvSpPr>
          <p:cNvPr id="18" name="Rectangle 17">
            <a:extLst>
              <a:ext uri="{FF2B5EF4-FFF2-40B4-BE49-F238E27FC236}">
                <a16:creationId xmlns:a16="http://schemas.microsoft.com/office/drawing/2014/main" id="{64538126-2965-4ADE-AF14-A9FB88465499}"/>
              </a:ext>
            </a:extLst>
          </p:cNvPr>
          <p:cNvSpPr/>
          <p:nvPr/>
        </p:nvSpPr>
        <p:spPr>
          <a:xfrm>
            <a:off x="4516067" y="4531048"/>
            <a:ext cx="7091862" cy="1015663"/>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1">
                    <a:lumMod val="75000"/>
                    <a:lumOff val="25000"/>
                  </a:schemeClr>
                </a:solidFill>
              </a:rPr>
              <a:t>Ce sont des tétrapodes (possèdent quatre membres</a:t>
            </a:r>
            <a:r>
              <a:rPr lang="fr-FR" sz="2000">
                <a:solidFill>
                  <a:schemeClr val="tx1">
                    <a:lumMod val="75000"/>
                    <a:lumOff val="25000"/>
                  </a:schemeClr>
                </a:solidFill>
              </a:rPr>
              <a:t>), mais </a:t>
            </a:r>
            <a:r>
              <a:rPr lang="fr-FR" sz="2000" dirty="0">
                <a:solidFill>
                  <a:schemeClr val="tx1">
                    <a:lumMod val="75000"/>
                    <a:lumOff val="25000"/>
                  </a:schemeClr>
                </a:solidFill>
              </a:rPr>
              <a:t>ceux qui n'ont pas de pattes (comme les cécilies) descendent de créatures à quatre membres.</a:t>
            </a:r>
            <a:endParaRPr lang="en-CA" sz="2000" dirty="0">
              <a:solidFill>
                <a:schemeClr val="tx1">
                  <a:lumMod val="75000"/>
                  <a:lumOff val="25000"/>
                </a:schemeClr>
              </a:solidFill>
            </a:endParaRPr>
          </a:p>
        </p:txBody>
      </p:sp>
    </p:spTree>
    <p:extLst>
      <p:ext uri="{BB962C8B-B14F-4D97-AF65-F5344CB8AC3E}">
        <p14:creationId xmlns:p14="http://schemas.microsoft.com/office/powerpoint/2010/main" val="284715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animBg="1"/>
      <p:bldP spid="14" grpId="0"/>
      <p:bldP spid="15" grpId="0"/>
      <p:bldP spid="16" grpId="0"/>
      <p:bldP spid="2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629" y="286603"/>
            <a:ext cx="10933611" cy="1450757"/>
          </a:xfrm>
        </p:spPr>
        <p:txBody>
          <a:bodyPr>
            <a:normAutofit fontScale="90000"/>
          </a:bodyPr>
          <a:lstStyle/>
          <a:p>
            <a:r>
              <a:rPr lang="en-CA" sz="5400" b="1" i="1" dirty="0" err="1">
                <a:solidFill>
                  <a:schemeClr val="tx2"/>
                </a:solidFill>
                <a:latin typeface="Aleo" panose="020F0502020204030203" pitchFamily="34" charset="0"/>
              </a:rPr>
              <a:t>Classe</a:t>
            </a:r>
            <a:r>
              <a:rPr lang="en-CA" sz="5400" b="1" i="1" dirty="0">
                <a:solidFill>
                  <a:schemeClr val="tx2"/>
                </a:solidFill>
                <a:latin typeface="Aleo" panose="020F0502020204030203" pitchFamily="34" charset="0"/>
              </a:rPr>
              <a:t> Osteichthyes </a:t>
            </a:r>
            <a:r>
              <a:rPr lang="en-CA" sz="5400" b="1" dirty="0">
                <a:solidFill>
                  <a:schemeClr val="tx2"/>
                </a:solidFill>
                <a:latin typeface="Aleo" panose="020F0502020204030203" pitchFamily="34" charset="0"/>
              </a:rPr>
              <a:t>– </a:t>
            </a:r>
            <a:r>
              <a:rPr lang="en-CA" sz="5400" b="1" dirty="0" err="1">
                <a:solidFill>
                  <a:schemeClr val="tx2"/>
                </a:solidFill>
                <a:latin typeface="Aleo" panose="020F0502020204030203" pitchFamily="34" charset="0"/>
              </a:rPr>
              <a:t>Poissons</a:t>
            </a:r>
            <a:r>
              <a:rPr lang="en-CA" sz="5400" b="1" dirty="0">
                <a:solidFill>
                  <a:schemeClr val="tx2"/>
                </a:solidFill>
                <a:latin typeface="Aleo" panose="020F0502020204030203" pitchFamily="34" charset="0"/>
              </a:rPr>
              <a:t> </a:t>
            </a:r>
            <a:r>
              <a:rPr lang="en-CA" sz="5400" b="1" dirty="0" err="1">
                <a:solidFill>
                  <a:schemeClr val="tx2"/>
                </a:solidFill>
                <a:latin typeface="Aleo" panose="020F0502020204030203" pitchFamily="34" charset="0"/>
              </a:rPr>
              <a:t>osseux</a:t>
            </a:r>
            <a:endParaRPr lang="en-CA" sz="5400" b="1" dirty="0">
              <a:solidFill>
                <a:schemeClr val="tx2"/>
              </a:solidFill>
              <a:latin typeface="Aleo" panose="020F0502020204030203" pitchFamily="34" charset="0"/>
            </a:endParaRPr>
          </a:p>
        </p:txBody>
      </p:sp>
      <p:sp>
        <p:nvSpPr>
          <p:cNvPr id="5" name="Rectangle 4"/>
          <p:cNvSpPr/>
          <p:nvPr/>
        </p:nvSpPr>
        <p:spPr>
          <a:xfrm>
            <a:off x="5124561" y="2432946"/>
            <a:ext cx="5778369" cy="707886"/>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Ils</a:t>
            </a:r>
            <a:r>
              <a:rPr lang="en-CA" sz="2000" dirty="0">
                <a:solidFill>
                  <a:schemeClr val="tx1">
                    <a:lumMod val="75000"/>
                    <a:lumOff val="25000"/>
                  </a:schemeClr>
                </a:solidFill>
              </a:rPr>
              <a:t> </a:t>
            </a:r>
            <a:r>
              <a:rPr lang="en-CA" sz="2000" dirty="0" err="1">
                <a:solidFill>
                  <a:schemeClr val="tx1">
                    <a:lumMod val="75000"/>
                    <a:lumOff val="25000"/>
                  </a:schemeClr>
                </a:solidFill>
              </a:rPr>
              <a:t>sortent</a:t>
            </a:r>
            <a:r>
              <a:rPr lang="en-CA" sz="2000" dirty="0">
                <a:solidFill>
                  <a:schemeClr val="tx1">
                    <a:lumMod val="75000"/>
                    <a:lumOff val="25000"/>
                  </a:schemeClr>
                </a:solidFill>
              </a:rPr>
              <a:t> </a:t>
            </a:r>
            <a:r>
              <a:rPr lang="fr-CA" sz="2000" dirty="0">
                <a:solidFill>
                  <a:schemeClr val="tx1">
                    <a:lumMod val="75000"/>
                    <a:lumOff val="25000"/>
                  </a:schemeClr>
                </a:solidFill>
              </a:rPr>
              <a:t>d’œufs</a:t>
            </a:r>
            <a:r>
              <a:rPr lang="en-CA" sz="2000" dirty="0">
                <a:solidFill>
                  <a:schemeClr val="tx1">
                    <a:lumMod val="75000"/>
                    <a:lumOff val="25000"/>
                  </a:schemeClr>
                </a:solidFill>
              </a:rPr>
              <a:t> sans coquille (</a:t>
            </a:r>
            <a:r>
              <a:rPr lang="en-CA" sz="2000" dirty="0" err="1">
                <a:solidFill>
                  <a:schemeClr val="tx1">
                    <a:lumMod val="75000"/>
                    <a:lumOff val="25000"/>
                  </a:schemeClr>
                </a:solidFill>
              </a:rPr>
              <a:t>comme</a:t>
            </a:r>
            <a:r>
              <a:rPr lang="en-CA" sz="2000" dirty="0">
                <a:solidFill>
                  <a:schemeClr val="tx1">
                    <a:lumMod val="75000"/>
                    <a:lumOff val="25000"/>
                  </a:schemeClr>
                </a:solidFill>
              </a:rPr>
              <a:t> du JELL-O) – </a:t>
            </a:r>
            <a:r>
              <a:rPr lang="en-CA" sz="2000" dirty="0" err="1">
                <a:solidFill>
                  <a:schemeClr val="tx1">
                    <a:lumMod val="75000"/>
                    <a:lumOff val="25000"/>
                  </a:schemeClr>
                </a:solidFill>
              </a:rPr>
              <a:t>ils</a:t>
            </a:r>
            <a:r>
              <a:rPr lang="en-CA" sz="2000" dirty="0">
                <a:solidFill>
                  <a:schemeClr val="tx1">
                    <a:lumMod val="75000"/>
                    <a:lumOff val="25000"/>
                  </a:schemeClr>
                </a:solidFill>
              </a:rPr>
              <a:t> </a:t>
            </a:r>
            <a:r>
              <a:rPr lang="en-CA" sz="2000" dirty="0" err="1">
                <a:solidFill>
                  <a:schemeClr val="tx1">
                    <a:lumMod val="75000"/>
                    <a:lumOff val="25000"/>
                  </a:schemeClr>
                </a:solidFill>
              </a:rPr>
              <a:t>pondent</a:t>
            </a:r>
            <a:r>
              <a:rPr lang="en-CA" sz="2000" dirty="0">
                <a:solidFill>
                  <a:schemeClr val="tx1">
                    <a:lumMod val="75000"/>
                    <a:lumOff val="25000"/>
                  </a:schemeClr>
                </a:solidFill>
              </a:rPr>
              <a:t> de </a:t>
            </a:r>
            <a:r>
              <a:rPr lang="en-CA" sz="2000" dirty="0" err="1">
                <a:solidFill>
                  <a:schemeClr val="tx1">
                    <a:lumMod val="75000"/>
                    <a:lumOff val="25000"/>
                  </a:schemeClr>
                </a:solidFill>
              </a:rPr>
              <a:t>grandes</a:t>
            </a:r>
            <a:r>
              <a:rPr lang="en-CA" sz="2000" dirty="0">
                <a:solidFill>
                  <a:schemeClr val="tx1">
                    <a:lumMod val="75000"/>
                    <a:lumOff val="25000"/>
                  </a:schemeClr>
                </a:solidFill>
              </a:rPr>
              <a:t> </a:t>
            </a:r>
            <a:r>
              <a:rPr lang="en-CA" sz="2000" dirty="0" err="1">
                <a:solidFill>
                  <a:schemeClr val="tx1">
                    <a:lumMod val="75000"/>
                    <a:lumOff val="25000"/>
                  </a:schemeClr>
                </a:solidFill>
              </a:rPr>
              <a:t>quantités</a:t>
            </a:r>
            <a:r>
              <a:rPr lang="en-CA" sz="2000" dirty="0">
                <a:solidFill>
                  <a:schemeClr val="tx1">
                    <a:lumMod val="75000"/>
                    <a:lumOff val="25000"/>
                  </a:schemeClr>
                </a:solidFill>
              </a:rPr>
              <a:t> de petits </a:t>
            </a:r>
            <a:r>
              <a:rPr lang="fr-CA" sz="2000" dirty="0">
                <a:solidFill>
                  <a:schemeClr val="tx1">
                    <a:lumMod val="75000"/>
                    <a:lumOff val="25000"/>
                  </a:schemeClr>
                </a:solidFill>
              </a:rPr>
              <a:t>œufs</a:t>
            </a:r>
            <a:endParaRPr lang="en-CA" sz="2000" dirty="0">
              <a:solidFill>
                <a:schemeClr val="tx1">
                  <a:lumMod val="75000"/>
                  <a:lumOff val="25000"/>
                </a:schemeClr>
              </a:solidFill>
            </a:endParaRPr>
          </a:p>
        </p:txBody>
      </p:sp>
      <p:sp>
        <p:nvSpPr>
          <p:cNvPr id="7" name="TextBox 6"/>
          <p:cNvSpPr txBox="1"/>
          <p:nvPr/>
        </p:nvSpPr>
        <p:spPr>
          <a:xfrm>
            <a:off x="4634404" y="2043271"/>
            <a:ext cx="5132070" cy="400110"/>
          </a:xfrm>
          <a:prstGeom prst="rect">
            <a:avLst/>
          </a:prstGeom>
          <a:noFill/>
        </p:spPr>
        <p:txBody>
          <a:bodyPr wrap="square" rtlCol="0">
            <a:spAutoFit/>
          </a:bodyPr>
          <a:lstStyle/>
          <a:p>
            <a:r>
              <a:rPr lang="en-CA" altLang="en-US" sz="2000" b="1" dirty="0" err="1">
                <a:solidFill>
                  <a:schemeClr val="tx2"/>
                </a:solidFill>
              </a:rPr>
              <a:t>Caractéristiques</a:t>
            </a:r>
            <a:r>
              <a:rPr lang="en-CA" altLang="en-US" sz="2000" b="1" dirty="0">
                <a:solidFill>
                  <a:schemeClr val="tx2"/>
                </a:solidFill>
              </a:rPr>
              <a:t> :</a:t>
            </a:r>
            <a:endParaRPr lang="en-US" altLang="en-US" sz="3200" b="1" dirty="0">
              <a:solidFill>
                <a:schemeClr val="tx2"/>
              </a:solidFill>
            </a:endParaRPr>
          </a:p>
        </p:txBody>
      </p:sp>
      <p:sp>
        <p:nvSpPr>
          <p:cNvPr id="8" name="Oval 7"/>
          <p:cNvSpPr/>
          <p:nvPr/>
        </p:nvSpPr>
        <p:spPr>
          <a:xfrm>
            <a:off x="526016" y="2061494"/>
            <a:ext cx="2558443" cy="255142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142309" y="4386776"/>
            <a:ext cx="1712239" cy="162609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634404" y="5415940"/>
            <a:ext cx="6821852" cy="400110"/>
          </a:xfrm>
          <a:prstGeom prst="rect">
            <a:avLst/>
          </a:prstGeom>
          <a:noFill/>
        </p:spPr>
        <p:txBody>
          <a:bodyPr wrap="square" rtlCol="0">
            <a:spAutoFit/>
          </a:bodyPr>
          <a:lstStyle/>
          <a:p>
            <a:r>
              <a:rPr lang="en-CA" sz="2000" dirty="0">
                <a:solidFill>
                  <a:schemeClr val="tx2"/>
                </a:solidFill>
              </a:rPr>
              <a:t>Grand </a:t>
            </a:r>
            <a:r>
              <a:rPr lang="en-CA" sz="2000" dirty="0" err="1">
                <a:solidFill>
                  <a:schemeClr val="tx2"/>
                </a:solidFill>
              </a:rPr>
              <a:t>brochet</a:t>
            </a:r>
            <a:r>
              <a:rPr lang="en-CA" sz="2000" dirty="0">
                <a:solidFill>
                  <a:schemeClr val="tx2"/>
                </a:solidFill>
              </a:rPr>
              <a:t>, tête-de-boule, </a:t>
            </a:r>
            <a:r>
              <a:rPr lang="en-CA" sz="2000" dirty="0" err="1">
                <a:solidFill>
                  <a:schemeClr val="tx2"/>
                </a:solidFill>
              </a:rPr>
              <a:t>épinoche</a:t>
            </a:r>
            <a:r>
              <a:rPr lang="en-CA" sz="2000" dirty="0">
                <a:solidFill>
                  <a:schemeClr val="tx2"/>
                </a:solidFill>
              </a:rPr>
              <a:t> à cinq </a:t>
            </a:r>
            <a:r>
              <a:rPr lang="en-CA" sz="2000" dirty="0" err="1">
                <a:solidFill>
                  <a:schemeClr val="tx2"/>
                </a:solidFill>
              </a:rPr>
              <a:t>épines</a:t>
            </a:r>
            <a:endParaRPr lang="en-CA" sz="2000" dirty="0">
              <a:solidFill>
                <a:schemeClr val="tx2"/>
              </a:solidFill>
            </a:endParaRPr>
          </a:p>
        </p:txBody>
      </p:sp>
      <p:sp>
        <p:nvSpPr>
          <p:cNvPr id="11" name="TextBox 10"/>
          <p:cNvSpPr txBox="1"/>
          <p:nvPr/>
        </p:nvSpPr>
        <p:spPr>
          <a:xfrm>
            <a:off x="4634404" y="5110029"/>
            <a:ext cx="5205227" cy="400110"/>
          </a:xfrm>
          <a:prstGeom prst="rect">
            <a:avLst/>
          </a:prstGeom>
          <a:noFill/>
        </p:spPr>
        <p:txBody>
          <a:bodyPr wrap="square" rtlCol="0">
            <a:spAutoFit/>
          </a:bodyPr>
          <a:lstStyle/>
          <a:p>
            <a:r>
              <a:rPr lang="en-CA" sz="2000" b="1" dirty="0" err="1">
                <a:solidFill>
                  <a:schemeClr val="tx2"/>
                </a:solidFill>
              </a:rPr>
              <a:t>Exemples</a:t>
            </a:r>
            <a:r>
              <a:rPr lang="en-CA" sz="2000" b="1" dirty="0">
                <a:solidFill>
                  <a:schemeClr val="tx2"/>
                </a:solidFill>
              </a:rPr>
              <a:t> de </a:t>
            </a:r>
            <a:r>
              <a:rPr lang="en-CA" sz="2000" b="1" dirty="0" err="1">
                <a:solidFill>
                  <a:schemeClr val="tx2"/>
                </a:solidFill>
              </a:rPr>
              <a:t>poissons</a:t>
            </a:r>
            <a:r>
              <a:rPr lang="en-CA" sz="2000" b="1" dirty="0">
                <a:solidFill>
                  <a:schemeClr val="tx2"/>
                </a:solidFill>
              </a:rPr>
              <a:t> </a:t>
            </a:r>
            <a:r>
              <a:rPr lang="en-CA" sz="2000" b="1" dirty="0" err="1">
                <a:solidFill>
                  <a:schemeClr val="tx2"/>
                </a:solidFill>
              </a:rPr>
              <a:t>osseux</a:t>
            </a:r>
            <a:r>
              <a:rPr lang="en-CA" sz="2000" b="1" dirty="0">
                <a:solidFill>
                  <a:schemeClr val="tx2"/>
                </a:solidFill>
              </a:rPr>
              <a:t> :</a:t>
            </a:r>
          </a:p>
        </p:txBody>
      </p:sp>
      <p:sp>
        <p:nvSpPr>
          <p:cNvPr id="12" name="Oval 11"/>
          <p:cNvSpPr/>
          <p:nvPr/>
        </p:nvSpPr>
        <p:spPr>
          <a:xfrm>
            <a:off x="3197474" y="2812984"/>
            <a:ext cx="1781115" cy="173221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111497" y="3084620"/>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Animaux</a:t>
            </a:r>
            <a:r>
              <a:rPr lang="en-CA" sz="2000" dirty="0">
                <a:solidFill>
                  <a:schemeClr val="tx1">
                    <a:lumMod val="75000"/>
                    <a:lumOff val="25000"/>
                  </a:schemeClr>
                </a:solidFill>
              </a:rPr>
              <a:t> </a:t>
            </a:r>
            <a:r>
              <a:rPr lang="en-CA" sz="2000" dirty="0" err="1">
                <a:solidFill>
                  <a:schemeClr val="tx1">
                    <a:lumMod val="75000"/>
                    <a:lumOff val="25000"/>
                  </a:schemeClr>
                </a:solidFill>
              </a:rPr>
              <a:t>ectothermes</a:t>
            </a:r>
            <a:r>
              <a:rPr lang="en-CA" sz="2000" dirty="0">
                <a:solidFill>
                  <a:schemeClr val="tx1">
                    <a:lumMod val="75000"/>
                    <a:lumOff val="25000"/>
                  </a:schemeClr>
                </a:solidFill>
              </a:rPr>
              <a:t> (sang-froid) avec </a:t>
            </a:r>
            <a:r>
              <a:rPr lang="en-CA" sz="2000" dirty="0" err="1">
                <a:solidFill>
                  <a:schemeClr val="tx1">
                    <a:lumMod val="75000"/>
                    <a:lumOff val="25000"/>
                  </a:schemeClr>
                </a:solidFill>
              </a:rPr>
              <a:t>quelques</a:t>
            </a:r>
            <a:r>
              <a:rPr lang="en-CA" sz="2000" dirty="0">
                <a:solidFill>
                  <a:schemeClr val="tx1">
                    <a:lumMod val="75000"/>
                    <a:lumOff val="25000"/>
                  </a:schemeClr>
                </a:solidFill>
              </a:rPr>
              <a:t> exceptions</a:t>
            </a:r>
          </a:p>
        </p:txBody>
      </p:sp>
      <p:sp>
        <p:nvSpPr>
          <p:cNvPr id="15" name="Rectangle 14"/>
          <p:cNvSpPr/>
          <p:nvPr/>
        </p:nvSpPr>
        <p:spPr>
          <a:xfrm>
            <a:off x="5111497" y="3480939"/>
            <a:ext cx="6562145"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1">
                    <a:lumMod val="75000"/>
                    <a:lumOff val="25000"/>
                  </a:schemeClr>
                </a:solidFill>
              </a:rPr>
              <a:t>Le squelette est constitué d'os à base de calcium</a:t>
            </a:r>
            <a:endParaRPr lang="en-CA" sz="2000" dirty="0">
              <a:solidFill>
                <a:schemeClr val="tx1">
                  <a:lumMod val="75000"/>
                  <a:lumOff val="25000"/>
                </a:schemeClr>
              </a:solidFill>
            </a:endParaRPr>
          </a:p>
        </p:txBody>
      </p:sp>
      <p:sp>
        <p:nvSpPr>
          <p:cNvPr id="19" name="Rectangle 18"/>
          <p:cNvSpPr/>
          <p:nvPr/>
        </p:nvSpPr>
        <p:spPr>
          <a:xfrm>
            <a:off x="5777345" y="6127584"/>
            <a:ext cx="5982043" cy="215444"/>
          </a:xfrm>
          <a:prstGeom prst="rect">
            <a:avLst/>
          </a:prstGeom>
        </p:spPr>
        <p:txBody>
          <a:bodyPr wrap="square">
            <a:spAutoFit/>
          </a:bodyPr>
          <a:lstStyle/>
          <a:p>
            <a:r>
              <a:rPr lang="en-CA" sz="800" i="1" dirty="0">
                <a:solidFill>
                  <a:schemeClr val="bg1">
                    <a:lumMod val="75000"/>
                  </a:schemeClr>
                </a:solidFill>
              </a:rPr>
              <a:t>Northern Pyke image from Wikipedia. Stickleback image from dnr.cornell.edu. Fathead minnow image from earthguide.ucsd.edu/fishes.</a:t>
            </a:r>
          </a:p>
        </p:txBody>
      </p:sp>
      <p:sp>
        <p:nvSpPr>
          <p:cNvPr id="21" name="Rectangle 20"/>
          <p:cNvSpPr/>
          <p:nvPr/>
        </p:nvSpPr>
        <p:spPr>
          <a:xfrm>
            <a:off x="5140072" y="4297951"/>
            <a:ext cx="6287825" cy="707886"/>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1">
                    <a:lumMod val="75000"/>
                    <a:lumOff val="25000"/>
                  </a:schemeClr>
                </a:solidFill>
              </a:rPr>
              <a:t>Ils sont présents dans les habitats d'eau douce et d'eau salée </a:t>
            </a:r>
            <a:endParaRPr lang="en-CA" sz="2000" dirty="0">
              <a:solidFill>
                <a:schemeClr val="tx1">
                  <a:lumMod val="75000"/>
                  <a:lumOff val="25000"/>
                </a:schemeClr>
              </a:solidFill>
            </a:endParaRPr>
          </a:p>
        </p:txBody>
      </p:sp>
      <p:sp>
        <p:nvSpPr>
          <p:cNvPr id="18" name="Rectangle 17"/>
          <p:cNvSpPr/>
          <p:nvPr/>
        </p:nvSpPr>
        <p:spPr>
          <a:xfrm>
            <a:off x="5124561" y="3853007"/>
            <a:ext cx="6287825"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1">
                    <a:lumMod val="75000"/>
                    <a:lumOff val="25000"/>
                  </a:schemeClr>
                </a:solidFill>
              </a:rPr>
              <a:t>Ils</a:t>
            </a:r>
            <a:r>
              <a:rPr lang="en-CA" sz="2000" dirty="0">
                <a:solidFill>
                  <a:schemeClr val="tx1">
                    <a:lumMod val="75000"/>
                    <a:lumOff val="25000"/>
                  </a:schemeClr>
                </a:solidFill>
              </a:rPr>
              <a:t> </a:t>
            </a:r>
            <a:r>
              <a:rPr lang="en-CA" sz="2000" dirty="0" err="1">
                <a:solidFill>
                  <a:schemeClr val="tx1">
                    <a:lumMod val="75000"/>
                    <a:lumOff val="25000"/>
                  </a:schemeClr>
                </a:solidFill>
              </a:rPr>
              <a:t>ont</a:t>
            </a:r>
            <a:r>
              <a:rPr lang="en-CA" sz="2000" dirty="0">
                <a:solidFill>
                  <a:schemeClr val="tx1">
                    <a:lumMod val="75000"/>
                    <a:lumOff val="25000"/>
                  </a:schemeClr>
                </a:solidFill>
              </a:rPr>
              <a:t> </a:t>
            </a:r>
            <a:r>
              <a:rPr lang="en-CA" sz="2000" dirty="0" err="1">
                <a:solidFill>
                  <a:schemeClr val="tx1">
                    <a:lumMod val="75000"/>
                    <a:lumOff val="25000"/>
                  </a:schemeClr>
                </a:solidFill>
              </a:rPr>
              <a:t>une</a:t>
            </a:r>
            <a:r>
              <a:rPr lang="en-CA" sz="2000" dirty="0">
                <a:solidFill>
                  <a:schemeClr val="tx1">
                    <a:lumMod val="75000"/>
                    <a:lumOff val="25000"/>
                  </a:schemeClr>
                </a:solidFill>
              </a:rPr>
              <a:t> </a:t>
            </a:r>
            <a:r>
              <a:rPr lang="en-CA" sz="2000" dirty="0" err="1">
                <a:solidFill>
                  <a:schemeClr val="tx1">
                    <a:lumMod val="75000"/>
                    <a:lumOff val="25000"/>
                  </a:schemeClr>
                </a:solidFill>
              </a:rPr>
              <a:t>forme</a:t>
            </a:r>
            <a:r>
              <a:rPr lang="en-CA" sz="2000" dirty="0">
                <a:solidFill>
                  <a:schemeClr val="tx1">
                    <a:lumMod val="75000"/>
                    <a:lumOff val="25000"/>
                  </a:schemeClr>
                </a:solidFill>
              </a:rPr>
              <a:t> </a:t>
            </a:r>
            <a:r>
              <a:rPr lang="en-CA" sz="2000" dirty="0" err="1">
                <a:solidFill>
                  <a:schemeClr val="tx1">
                    <a:lumMod val="75000"/>
                    <a:lumOff val="25000"/>
                  </a:schemeClr>
                </a:solidFill>
              </a:rPr>
              <a:t>aplatie</a:t>
            </a:r>
            <a:r>
              <a:rPr lang="en-CA" sz="2000" dirty="0">
                <a:solidFill>
                  <a:schemeClr val="tx1">
                    <a:lumMod val="75000"/>
                    <a:lumOff val="25000"/>
                  </a:schemeClr>
                </a:solidFill>
              </a:rPr>
              <a:t> </a:t>
            </a:r>
            <a:r>
              <a:rPr lang="en-CA" sz="2000" dirty="0" err="1">
                <a:solidFill>
                  <a:schemeClr val="tx1">
                    <a:lumMod val="75000"/>
                    <a:lumOff val="25000"/>
                  </a:schemeClr>
                </a:solidFill>
              </a:rPr>
              <a:t>bilatérale</a:t>
            </a:r>
            <a:endParaRPr lang="en-CA" sz="2000" dirty="0">
              <a:solidFill>
                <a:schemeClr val="tx1">
                  <a:lumMod val="75000"/>
                  <a:lumOff val="25000"/>
                </a:schemeClr>
              </a:solidFill>
            </a:endParaRPr>
          </a:p>
        </p:txBody>
      </p:sp>
    </p:spTree>
    <p:extLst>
      <p:ext uri="{BB962C8B-B14F-4D97-AF65-F5344CB8AC3E}">
        <p14:creationId xmlns:p14="http://schemas.microsoft.com/office/powerpoint/2010/main" val="299005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animBg="1"/>
      <p:bldP spid="14" grpId="0"/>
      <p:bldP spid="15" grpId="0"/>
      <p:bldP spid="21" grpId="0"/>
      <p:bldP spid="18" grpId="0"/>
    </p:bld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632E62"/>
      </a:dk2>
      <a:lt2>
        <a:srgbClr val="EAE5EB"/>
      </a:lt2>
      <a:accent1>
        <a:srgbClr val="92278F"/>
      </a:accent1>
      <a:accent2>
        <a:srgbClr val="632E62"/>
      </a:accent2>
      <a:accent3>
        <a:srgbClr val="482CBC"/>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137a5ad-ac98-4981-b4c7-8563c6144a29" xsi:nil="true"/>
    <lcf76f155ced4ddcb4097134ff3c332f xmlns="eb741441-2dce-446e-a303-1f1b1d8633c3">
      <Terms xmlns="http://schemas.microsoft.com/office/infopath/2007/PartnerControls"/>
    </lcf76f155ced4ddcb4097134ff3c332f>
    <_Flow_SignoffStatus xmlns="eb741441-2dce-446e-a303-1f1b1d8633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21" ma:contentTypeDescription="Create a new document." ma:contentTypeScope="" ma:versionID="dc4c6e215484d0656e6df36dcd5a0f38">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47dece85ed352dbbcdccce20a3196c37"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10defb1-7675-472a-a413-71c2e4931000}" ma:internalName="TaxCatchAll" ma:showField="CatchAllData" ma:web="0137a5ad-ac98-4981-b4c7-8563c6144a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A6168-1DB5-41C5-9ECB-84EEB6C84CED}">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0137a5ad-ac98-4981-b4c7-8563c6144a29"/>
    <ds:schemaRef ds:uri="http://schemas.microsoft.com/office/2006/documentManagement/types"/>
    <ds:schemaRef ds:uri="eb741441-2dce-446e-a303-1f1b1d8633c3"/>
    <ds:schemaRef ds:uri="http://www.w3.org/XML/1998/namespace"/>
    <ds:schemaRef ds:uri="http://purl.org/dc/dcmitype/"/>
  </ds:schemaRefs>
</ds:datastoreItem>
</file>

<file path=customXml/itemProps2.xml><?xml version="1.0" encoding="utf-8"?>
<ds:datastoreItem xmlns:ds="http://schemas.openxmlformats.org/officeDocument/2006/customXml" ds:itemID="{56721699-24FC-4C97-8107-BE1ED76DB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741441-2dce-446e-a303-1f1b1d8633c3"/>
    <ds:schemaRef ds:uri="0137a5ad-ac98-4981-b4c7-8563c6144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06CDCE-C69E-4E0F-8174-926EE729CE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3181</TotalTime>
  <Words>1889</Words>
  <Application>Microsoft Office PowerPoint</Application>
  <PresentationFormat>Widescreen</PresentationFormat>
  <Paragraphs>163</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Aleo</vt:lpstr>
      <vt:lpstr>Arial</vt:lpstr>
      <vt:lpstr>Calibri</vt:lpstr>
      <vt:lpstr>Calibri Light</vt:lpstr>
      <vt:lpstr>Retrospect</vt:lpstr>
      <vt:lpstr>La course                            des vertébrés</vt:lpstr>
      <vt:lpstr>Qu’est-ce qu’un vertébré?</vt:lpstr>
      <vt:lpstr>La diversité des vertébrés</vt:lpstr>
      <vt:lpstr>Classifier les vertébrés</vt:lpstr>
      <vt:lpstr>Classifier les vertébrés</vt:lpstr>
      <vt:lpstr>Classe Mammalia - Mammifères</vt:lpstr>
      <vt:lpstr>Classe Aves - Oiseaux</vt:lpstr>
      <vt:lpstr>Classe Amphibia - Amphibiens</vt:lpstr>
      <vt:lpstr>Classe Osteichthyes – Poissons osseux</vt:lpstr>
      <vt:lpstr>Classe Reptilis - Reptiles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Ducks Unlimited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Ducks Unlimited</dc:creator>
  <cp:lastModifiedBy>Lorène Lailler</cp:lastModifiedBy>
  <cp:revision>175</cp:revision>
  <dcterms:created xsi:type="dcterms:W3CDTF">2018-05-05T18:22:35Z</dcterms:created>
  <dcterms:modified xsi:type="dcterms:W3CDTF">2024-09-05T18:03:07Z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ies>
</file>