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4"/>
  </p:sldMasterIdLst>
  <p:notesMasterIdLst>
    <p:notesMasterId r:id="rId20"/>
  </p:notesMasterIdLst>
  <p:sldIdLst>
    <p:sldId id="256" r:id="rId5"/>
    <p:sldId id="257" r:id="rId6"/>
    <p:sldId id="258" r:id="rId7"/>
    <p:sldId id="259" r:id="rId8"/>
    <p:sldId id="272" r:id="rId9"/>
    <p:sldId id="260" r:id="rId10"/>
    <p:sldId id="264" r:id="rId11"/>
    <p:sldId id="265" r:id="rId12"/>
    <p:sldId id="266" r:id="rId13"/>
    <p:sldId id="267" r:id="rId14"/>
    <p:sldId id="270" r:id="rId15"/>
    <p:sldId id="268" r:id="rId16"/>
    <p:sldId id="273" r:id="rId17"/>
    <p:sldId id="269"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936"/>
    <a:srgbClr val="D66F08"/>
    <a:srgbClr val="BCBCBC"/>
    <a:srgbClr val="ABABAB"/>
    <a:srgbClr val="F07F09"/>
    <a:srgbClr val="B86E00"/>
    <a:srgbClr val="A8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3B9A1B-74F1-4BEC-BA37-D2E26F978C75}" v="34" dt="2024-08-29T14:52:51.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7" autoAdjust="0"/>
    <p:restoredTop sz="85511" autoAdjust="0"/>
  </p:normalViewPr>
  <p:slideViewPr>
    <p:cSldViewPr snapToGrid="0">
      <p:cViewPr varScale="1">
        <p:scale>
          <a:sx n="59" d="100"/>
          <a:sy n="59" d="100"/>
        </p:scale>
        <p:origin x="772" y="64"/>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32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ène Lailler" userId="53fdc27f-db66-4a79-8d86-059e4de6c567" providerId="ADAL" clId="{8CA2CC30-85BC-40C9-96FA-315299556F3D}"/>
    <pc:docChg chg="modSld">
      <pc:chgData name="Lorène Lailler" userId="53fdc27f-db66-4a79-8d86-059e4de6c567" providerId="ADAL" clId="{8CA2CC30-85BC-40C9-96FA-315299556F3D}" dt="2024-08-22T19:49:10.599" v="5" actId="20577"/>
      <pc:docMkLst>
        <pc:docMk/>
      </pc:docMkLst>
      <pc:sldChg chg="modNotesTx">
        <pc:chgData name="Lorène Lailler" userId="53fdc27f-db66-4a79-8d86-059e4de6c567" providerId="ADAL" clId="{8CA2CC30-85BC-40C9-96FA-315299556F3D}" dt="2024-08-22T19:49:10.599" v="5" actId="20577"/>
        <pc:sldMkLst>
          <pc:docMk/>
          <pc:sldMk cId="2085574546" sldId="264"/>
        </pc:sldMkLst>
      </pc:sldChg>
    </pc:docChg>
  </pc:docChgLst>
  <pc:docChgLst>
    <pc:chgData name="Lorène Lailler" userId="53fdc27f-db66-4a79-8d86-059e4de6c567" providerId="ADAL" clId="{C2899B5D-BDFB-4B64-8DDD-DDAE1BA156D5}"/>
    <pc:docChg chg="undo custSel addSld delSld modSld">
      <pc:chgData name="Lorène Lailler" userId="53fdc27f-db66-4a79-8d86-059e4de6c567" providerId="ADAL" clId="{C2899B5D-BDFB-4B64-8DDD-DDAE1BA156D5}" dt="2024-07-29T17:36:41.025" v="841"/>
      <pc:docMkLst>
        <pc:docMk/>
      </pc:docMkLst>
      <pc:sldChg chg="modSp mod">
        <pc:chgData name="Lorène Lailler" userId="53fdc27f-db66-4a79-8d86-059e4de6c567" providerId="ADAL" clId="{C2899B5D-BDFB-4B64-8DDD-DDAE1BA156D5}" dt="2024-07-19T19:06:06.400" v="188" actId="6549"/>
        <pc:sldMkLst>
          <pc:docMk/>
          <pc:sldMk cId="1255130364" sldId="256"/>
        </pc:sldMkLst>
        <pc:spChg chg="mod">
          <ac:chgData name="Lorène Lailler" userId="53fdc27f-db66-4a79-8d86-059e4de6c567" providerId="ADAL" clId="{C2899B5D-BDFB-4B64-8DDD-DDAE1BA156D5}" dt="2024-07-19T19:06:06.400" v="188" actId="6549"/>
          <ac:spMkLst>
            <pc:docMk/>
            <pc:sldMk cId="1255130364" sldId="256"/>
            <ac:spMk id="2" creationId="{00000000-0000-0000-0000-000000000000}"/>
          </ac:spMkLst>
        </pc:spChg>
        <pc:picChg chg="mod">
          <ac:chgData name="Lorène Lailler" userId="53fdc27f-db66-4a79-8d86-059e4de6c567" providerId="ADAL" clId="{C2899B5D-BDFB-4B64-8DDD-DDAE1BA156D5}" dt="2024-07-19T19:05:35.920" v="158" actId="1035"/>
          <ac:picMkLst>
            <pc:docMk/>
            <pc:sldMk cId="1255130364" sldId="256"/>
            <ac:picMk id="5" creationId="{00000000-0000-0000-0000-000000000000}"/>
          </ac:picMkLst>
        </pc:picChg>
      </pc:sldChg>
      <pc:sldChg chg="modSp mod">
        <pc:chgData name="Lorène Lailler" userId="53fdc27f-db66-4a79-8d86-059e4de6c567" providerId="ADAL" clId="{C2899B5D-BDFB-4B64-8DDD-DDAE1BA156D5}" dt="2024-07-29T17:12:48.361" v="828" actId="6549"/>
        <pc:sldMkLst>
          <pc:docMk/>
          <pc:sldMk cId="3250602827" sldId="260"/>
        </pc:sldMkLst>
        <pc:spChg chg="mod">
          <ac:chgData name="Lorène Lailler" userId="53fdc27f-db66-4a79-8d86-059e4de6c567" providerId="ADAL" clId="{C2899B5D-BDFB-4B64-8DDD-DDAE1BA156D5}" dt="2024-06-05T13:33:38.806" v="1" actId="27636"/>
          <ac:spMkLst>
            <pc:docMk/>
            <pc:sldMk cId="3250602827" sldId="260"/>
            <ac:spMk id="4" creationId="{00000000-0000-0000-0000-000000000000}"/>
          </ac:spMkLst>
        </pc:spChg>
        <pc:spChg chg="mod">
          <ac:chgData name="Lorène Lailler" userId="53fdc27f-db66-4a79-8d86-059e4de6c567" providerId="ADAL" clId="{C2899B5D-BDFB-4B64-8DDD-DDAE1BA156D5}" dt="2024-07-29T17:12:48.361" v="828" actId="6549"/>
          <ac:spMkLst>
            <pc:docMk/>
            <pc:sldMk cId="3250602827" sldId="260"/>
            <ac:spMk id="13" creationId="{00000000-0000-0000-0000-000000000000}"/>
          </ac:spMkLst>
        </pc:spChg>
      </pc:sldChg>
      <pc:sldChg chg="modSp mod modNotesTx">
        <pc:chgData name="Lorène Lailler" userId="53fdc27f-db66-4a79-8d86-059e4de6c567" providerId="ADAL" clId="{C2899B5D-BDFB-4B64-8DDD-DDAE1BA156D5}" dt="2024-07-29T17:13:06.324" v="830" actId="6549"/>
        <pc:sldMkLst>
          <pc:docMk/>
          <pc:sldMk cId="2085574546" sldId="264"/>
        </pc:sldMkLst>
        <pc:spChg chg="mod">
          <ac:chgData name="Lorène Lailler" userId="53fdc27f-db66-4a79-8d86-059e4de6c567" providerId="ADAL" clId="{C2899B5D-BDFB-4B64-8DDD-DDAE1BA156D5}" dt="2024-06-05T13:33:38.816" v="2" actId="27636"/>
          <ac:spMkLst>
            <pc:docMk/>
            <pc:sldMk cId="2085574546" sldId="264"/>
            <ac:spMk id="4" creationId="{00000000-0000-0000-0000-000000000000}"/>
          </ac:spMkLst>
        </pc:spChg>
        <pc:spChg chg="mod">
          <ac:chgData name="Lorène Lailler" userId="53fdc27f-db66-4a79-8d86-059e4de6c567" providerId="ADAL" clId="{C2899B5D-BDFB-4B64-8DDD-DDAE1BA156D5}" dt="2024-07-29T17:13:06.324" v="830" actId="6549"/>
          <ac:spMkLst>
            <pc:docMk/>
            <pc:sldMk cId="2085574546" sldId="264"/>
            <ac:spMk id="13" creationId="{00000000-0000-0000-0000-000000000000}"/>
          </ac:spMkLst>
        </pc:spChg>
        <pc:spChg chg="mod">
          <ac:chgData name="Lorène Lailler" userId="53fdc27f-db66-4a79-8d86-059e4de6c567" providerId="ADAL" clId="{C2899B5D-BDFB-4B64-8DDD-DDAE1BA156D5}" dt="2024-07-29T17:13:01.678" v="829" actId="20577"/>
          <ac:spMkLst>
            <pc:docMk/>
            <pc:sldMk cId="2085574546" sldId="264"/>
            <ac:spMk id="19" creationId="{00000000-0000-0000-0000-000000000000}"/>
          </ac:spMkLst>
        </pc:spChg>
      </pc:sldChg>
      <pc:sldChg chg="modSp">
        <pc:chgData name="Lorène Lailler" userId="53fdc27f-db66-4a79-8d86-059e4de6c567" providerId="ADAL" clId="{C2899B5D-BDFB-4B64-8DDD-DDAE1BA156D5}" dt="2024-07-29T17:13:11.421" v="831" actId="20577"/>
        <pc:sldMkLst>
          <pc:docMk/>
          <pc:sldMk cId="512704114" sldId="265"/>
        </pc:sldMkLst>
        <pc:spChg chg="mod">
          <ac:chgData name="Lorène Lailler" userId="53fdc27f-db66-4a79-8d86-059e4de6c567" providerId="ADAL" clId="{C2899B5D-BDFB-4B64-8DDD-DDAE1BA156D5}" dt="2024-07-29T17:13:11.421" v="831" actId="20577"/>
          <ac:spMkLst>
            <pc:docMk/>
            <pc:sldMk cId="512704114" sldId="265"/>
            <ac:spMk id="19" creationId="{044ED470-53E3-4AE1-B6A1-97ADF659214C}"/>
          </ac:spMkLst>
        </pc:spChg>
      </pc:sldChg>
      <pc:sldChg chg="modSp">
        <pc:chgData name="Lorène Lailler" userId="53fdc27f-db66-4a79-8d86-059e4de6c567" providerId="ADAL" clId="{C2899B5D-BDFB-4B64-8DDD-DDAE1BA156D5}" dt="2024-07-29T17:13:26.366" v="832" actId="6549"/>
        <pc:sldMkLst>
          <pc:docMk/>
          <pc:sldMk cId="2759681191" sldId="266"/>
        </pc:sldMkLst>
        <pc:spChg chg="mod">
          <ac:chgData name="Lorène Lailler" userId="53fdc27f-db66-4a79-8d86-059e4de6c567" providerId="ADAL" clId="{C2899B5D-BDFB-4B64-8DDD-DDAE1BA156D5}" dt="2024-07-29T17:13:26.366" v="832" actId="6549"/>
          <ac:spMkLst>
            <pc:docMk/>
            <pc:sldMk cId="2759681191" sldId="266"/>
            <ac:spMk id="23" creationId="{B57D7B63-7F7B-4928-A395-2A6F3EF04EDC}"/>
          </ac:spMkLst>
        </pc:spChg>
      </pc:sldChg>
      <pc:sldChg chg="modSp mod">
        <pc:chgData name="Lorène Lailler" userId="53fdc27f-db66-4a79-8d86-059e4de6c567" providerId="ADAL" clId="{C2899B5D-BDFB-4B64-8DDD-DDAE1BA156D5}" dt="2024-06-05T13:35:09.139" v="42" actId="6549"/>
        <pc:sldMkLst>
          <pc:docMk/>
          <pc:sldMk cId="1440409418" sldId="267"/>
        </pc:sldMkLst>
        <pc:spChg chg="mod">
          <ac:chgData name="Lorène Lailler" userId="53fdc27f-db66-4a79-8d86-059e4de6c567" providerId="ADAL" clId="{C2899B5D-BDFB-4B64-8DDD-DDAE1BA156D5}" dt="2024-06-05T13:35:09.139" v="42" actId="6549"/>
          <ac:spMkLst>
            <pc:docMk/>
            <pc:sldMk cId="1440409418" sldId="267"/>
            <ac:spMk id="33" creationId="{A7E1354E-948F-4C92-AC3E-C7CFA117E7DC}"/>
          </ac:spMkLst>
        </pc:spChg>
      </pc:sldChg>
      <pc:sldChg chg="modSp mod">
        <pc:chgData name="Lorène Lailler" userId="53fdc27f-db66-4a79-8d86-059e4de6c567" providerId="ADAL" clId="{C2899B5D-BDFB-4B64-8DDD-DDAE1BA156D5}" dt="2024-07-29T17:36:27.410" v="838"/>
        <pc:sldMkLst>
          <pc:docMk/>
          <pc:sldMk cId="1670601973" sldId="268"/>
        </pc:sldMkLst>
        <pc:spChg chg="mod">
          <ac:chgData name="Lorène Lailler" userId="53fdc27f-db66-4a79-8d86-059e4de6c567" providerId="ADAL" clId="{C2899B5D-BDFB-4B64-8DDD-DDAE1BA156D5}" dt="2024-07-29T17:36:22.238" v="837"/>
          <ac:spMkLst>
            <pc:docMk/>
            <pc:sldMk cId="1670601973" sldId="268"/>
            <ac:spMk id="2" creationId="{00000000-0000-0000-0000-000000000000}"/>
          </ac:spMkLst>
        </pc:spChg>
        <pc:spChg chg="mod">
          <ac:chgData name="Lorène Lailler" userId="53fdc27f-db66-4a79-8d86-059e4de6c567" providerId="ADAL" clId="{C2899B5D-BDFB-4B64-8DDD-DDAE1BA156D5}" dt="2024-06-05T17:00:04.167" v="121" actId="13926"/>
          <ac:spMkLst>
            <pc:docMk/>
            <pc:sldMk cId="1670601973" sldId="268"/>
            <ac:spMk id="5" creationId="{00000000-0000-0000-0000-000000000000}"/>
          </ac:spMkLst>
        </pc:spChg>
        <pc:spChg chg="mod">
          <ac:chgData name="Lorène Lailler" userId="53fdc27f-db66-4a79-8d86-059e4de6c567" providerId="ADAL" clId="{C2899B5D-BDFB-4B64-8DDD-DDAE1BA156D5}" dt="2024-07-29T17:36:27.410" v="838"/>
          <ac:spMkLst>
            <pc:docMk/>
            <pc:sldMk cId="1670601973" sldId="268"/>
            <ac:spMk id="11" creationId="{00000000-0000-0000-0000-000000000000}"/>
          </ac:spMkLst>
        </pc:spChg>
      </pc:sldChg>
      <pc:sldChg chg="modSp">
        <pc:chgData name="Lorène Lailler" userId="53fdc27f-db66-4a79-8d86-059e4de6c567" providerId="ADAL" clId="{C2899B5D-BDFB-4B64-8DDD-DDAE1BA156D5}" dt="2024-07-29T17:36:41.025" v="841"/>
        <pc:sldMkLst>
          <pc:docMk/>
          <pc:sldMk cId="133711184" sldId="269"/>
        </pc:sldMkLst>
        <pc:spChg chg="mod">
          <ac:chgData name="Lorène Lailler" userId="53fdc27f-db66-4a79-8d86-059e4de6c567" providerId="ADAL" clId="{C2899B5D-BDFB-4B64-8DDD-DDAE1BA156D5}" dt="2024-07-29T17:14:39.384" v="836" actId="20577"/>
          <ac:spMkLst>
            <pc:docMk/>
            <pc:sldMk cId="133711184" sldId="269"/>
            <ac:spMk id="5" creationId="{00000000-0000-0000-0000-000000000000}"/>
          </ac:spMkLst>
        </pc:spChg>
        <pc:spChg chg="mod">
          <ac:chgData name="Lorène Lailler" userId="53fdc27f-db66-4a79-8d86-059e4de6c567" providerId="ADAL" clId="{C2899B5D-BDFB-4B64-8DDD-DDAE1BA156D5}" dt="2024-07-29T17:36:41.025" v="841"/>
          <ac:spMkLst>
            <pc:docMk/>
            <pc:sldMk cId="133711184" sldId="269"/>
            <ac:spMk id="7" creationId="{00000000-0000-0000-0000-000000000000}"/>
          </ac:spMkLst>
        </pc:spChg>
      </pc:sldChg>
      <pc:sldChg chg="addSp delSp modSp mod delAnim modAnim">
        <pc:chgData name="Lorène Lailler" userId="53fdc27f-db66-4a79-8d86-059e4de6c567" providerId="ADAL" clId="{C2899B5D-BDFB-4B64-8DDD-DDAE1BA156D5}" dt="2024-07-29T17:36:36.649" v="840"/>
        <pc:sldMkLst>
          <pc:docMk/>
          <pc:sldMk cId="4039792287" sldId="273"/>
        </pc:sldMkLst>
        <pc:spChg chg="mod">
          <ac:chgData name="Lorène Lailler" userId="53fdc27f-db66-4a79-8d86-059e4de6c567" providerId="ADAL" clId="{C2899B5D-BDFB-4B64-8DDD-DDAE1BA156D5}" dt="2024-07-29T17:36:32.114" v="839"/>
          <ac:spMkLst>
            <pc:docMk/>
            <pc:sldMk cId="4039792287" sldId="273"/>
            <ac:spMk id="2" creationId="{00000000-0000-0000-0000-000000000000}"/>
          </ac:spMkLst>
        </pc:spChg>
        <pc:spChg chg="add del mod">
          <ac:chgData name="Lorène Lailler" userId="53fdc27f-db66-4a79-8d86-059e4de6c567" providerId="ADAL" clId="{C2899B5D-BDFB-4B64-8DDD-DDAE1BA156D5}" dt="2024-07-22T17:43:04.231" v="524" actId="478"/>
          <ac:spMkLst>
            <pc:docMk/>
            <pc:sldMk cId="4039792287" sldId="273"/>
            <ac:spMk id="3" creationId="{4426760B-02FF-1418-5CDC-16B42D7644E2}"/>
          </ac:spMkLst>
        </pc:spChg>
        <pc:spChg chg="add del mod">
          <ac:chgData name="Lorène Lailler" userId="53fdc27f-db66-4a79-8d86-059e4de6c567" providerId="ADAL" clId="{C2899B5D-BDFB-4B64-8DDD-DDAE1BA156D5}" dt="2024-07-25T19:26:59.733" v="814" actId="478"/>
          <ac:spMkLst>
            <pc:docMk/>
            <pc:sldMk cId="4039792287" sldId="273"/>
            <ac:spMk id="4" creationId="{5EAAD166-DED3-544B-6814-5BD5525A9EB6}"/>
          </ac:spMkLst>
        </pc:spChg>
        <pc:spChg chg="add mod">
          <ac:chgData name="Lorène Lailler" userId="53fdc27f-db66-4a79-8d86-059e4de6c567" providerId="ADAL" clId="{C2899B5D-BDFB-4B64-8DDD-DDAE1BA156D5}" dt="2024-07-22T17:50:44.486" v="689" actId="571"/>
          <ac:spMkLst>
            <pc:docMk/>
            <pc:sldMk cId="4039792287" sldId="273"/>
            <ac:spMk id="5" creationId="{5788E2CE-30F6-84C2-E241-EDC63C8C0FE9}"/>
          </ac:spMkLst>
        </pc:spChg>
        <pc:spChg chg="add mod">
          <ac:chgData name="Lorène Lailler" userId="53fdc27f-db66-4a79-8d86-059e4de6c567" providerId="ADAL" clId="{C2899B5D-BDFB-4B64-8DDD-DDAE1BA156D5}" dt="2024-07-22T17:50:44.486" v="689" actId="571"/>
          <ac:spMkLst>
            <pc:docMk/>
            <pc:sldMk cId="4039792287" sldId="273"/>
            <ac:spMk id="6" creationId="{CDD2EB1A-6F4D-5B49-BF04-0F10DB54ABAB}"/>
          </ac:spMkLst>
        </pc:spChg>
        <pc:spChg chg="mod">
          <ac:chgData name="Lorène Lailler" userId="53fdc27f-db66-4a79-8d86-059e4de6c567" providerId="ADAL" clId="{C2899B5D-BDFB-4B64-8DDD-DDAE1BA156D5}" dt="2024-07-29T17:36:36.649" v="840"/>
          <ac:spMkLst>
            <pc:docMk/>
            <pc:sldMk cId="4039792287" sldId="273"/>
            <ac:spMk id="13" creationId="{00000000-0000-0000-0000-000000000000}"/>
          </ac:spMkLst>
        </pc:spChg>
        <pc:spChg chg="mod">
          <ac:chgData name="Lorène Lailler" userId="53fdc27f-db66-4a79-8d86-059e4de6c567" providerId="ADAL" clId="{C2899B5D-BDFB-4B64-8DDD-DDAE1BA156D5}" dt="2024-07-22T17:50:07.433" v="684" actId="1038"/>
          <ac:spMkLst>
            <pc:docMk/>
            <pc:sldMk cId="4039792287" sldId="273"/>
            <ac:spMk id="14" creationId="{00000000-0000-0000-0000-000000000000}"/>
          </ac:spMkLst>
        </pc:spChg>
        <pc:spChg chg="del mod">
          <ac:chgData name="Lorène Lailler" userId="53fdc27f-db66-4a79-8d86-059e4de6c567" providerId="ADAL" clId="{C2899B5D-BDFB-4B64-8DDD-DDAE1BA156D5}" dt="2024-07-19T19:10:43.076" v="340" actId="478"/>
          <ac:spMkLst>
            <pc:docMk/>
            <pc:sldMk cId="4039792287" sldId="273"/>
            <ac:spMk id="15" creationId="{00000000-0000-0000-0000-000000000000}"/>
          </ac:spMkLst>
        </pc:spChg>
        <pc:spChg chg="del mod">
          <ac:chgData name="Lorène Lailler" userId="53fdc27f-db66-4a79-8d86-059e4de6c567" providerId="ADAL" clId="{C2899B5D-BDFB-4B64-8DDD-DDAE1BA156D5}" dt="2024-07-19T19:10:40.211" v="339" actId="478"/>
          <ac:spMkLst>
            <pc:docMk/>
            <pc:sldMk cId="4039792287" sldId="273"/>
            <ac:spMk id="16" creationId="{00000000-0000-0000-0000-000000000000}"/>
          </ac:spMkLst>
        </pc:spChg>
        <pc:spChg chg="del mod">
          <ac:chgData name="Lorène Lailler" userId="53fdc27f-db66-4a79-8d86-059e4de6c567" providerId="ADAL" clId="{C2899B5D-BDFB-4B64-8DDD-DDAE1BA156D5}" dt="2024-07-19T19:10:38.698" v="338" actId="478"/>
          <ac:spMkLst>
            <pc:docMk/>
            <pc:sldMk cId="4039792287" sldId="273"/>
            <ac:spMk id="17" creationId="{00000000-0000-0000-0000-000000000000}"/>
          </ac:spMkLst>
        </pc:spChg>
        <pc:spChg chg="del mod">
          <ac:chgData name="Lorène Lailler" userId="53fdc27f-db66-4a79-8d86-059e4de6c567" providerId="ADAL" clId="{C2899B5D-BDFB-4B64-8DDD-DDAE1BA156D5}" dt="2024-07-22T17:48:51.559" v="666" actId="478"/>
          <ac:spMkLst>
            <pc:docMk/>
            <pc:sldMk cId="4039792287" sldId="273"/>
            <ac:spMk id="18" creationId="{00000000-0000-0000-0000-000000000000}"/>
          </ac:spMkLst>
        </pc:spChg>
        <pc:spChg chg="del mod">
          <ac:chgData name="Lorène Lailler" userId="53fdc27f-db66-4a79-8d86-059e4de6c567" providerId="ADAL" clId="{C2899B5D-BDFB-4B64-8DDD-DDAE1BA156D5}" dt="2024-07-22T17:48:51.559" v="666" actId="478"/>
          <ac:spMkLst>
            <pc:docMk/>
            <pc:sldMk cId="4039792287" sldId="273"/>
            <ac:spMk id="19" creationId="{00000000-0000-0000-0000-000000000000}"/>
          </ac:spMkLst>
        </pc:spChg>
        <pc:spChg chg="del">
          <ac:chgData name="Lorène Lailler" userId="53fdc27f-db66-4a79-8d86-059e4de6c567" providerId="ADAL" clId="{C2899B5D-BDFB-4B64-8DDD-DDAE1BA156D5}" dt="2024-07-22T17:48:51.559" v="666" actId="478"/>
          <ac:spMkLst>
            <pc:docMk/>
            <pc:sldMk cId="4039792287" sldId="273"/>
            <ac:spMk id="29" creationId="{00000000-0000-0000-0000-000000000000}"/>
          </ac:spMkLst>
        </pc:spChg>
        <pc:spChg chg="del">
          <ac:chgData name="Lorène Lailler" userId="53fdc27f-db66-4a79-8d86-059e4de6c567" providerId="ADAL" clId="{C2899B5D-BDFB-4B64-8DDD-DDAE1BA156D5}" dt="2024-07-22T17:48:51.559" v="666" actId="478"/>
          <ac:spMkLst>
            <pc:docMk/>
            <pc:sldMk cId="4039792287" sldId="273"/>
            <ac:spMk id="30" creationId="{00000000-0000-0000-0000-000000000000}"/>
          </ac:spMkLst>
        </pc:spChg>
        <pc:spChg chg="del">
          <ac:chgData name="Lorène Lailler" userId="53fdc27f-db66-4a79-8d86-059e4de6c567" providerId="ADAL" clId="{C2899B5D-BDFB-4B64-8DDD-DDAE1BA156D5}" dt="2024-07-22T17:48:51.559" v="666" actId="478"/>
          <ac:spMkLst>
            <pc:docMk/>
            <pc:sldMk cId="4039792287" sldId="273"/>
            <ac:spMk id="31" creationId="{00000000-0000-0000-0000-000000000000}"/>
          </ac:spMkLst>
        </pc:spChg>
        <pc:spChg chg="del mod">
          <ac:chgData name="Lorène Lailler" userId="53fdc27f-db66-4a79-8d86-059e4de6c567" providerId="ADAL" clId="{C2899B5D-BDFB-4B64-8DDD-DDAE1BA156D5}" dt="2024-07-22T17:48:51.559" v="666" actId="478"/>
          <ac:spMkLst>
            <pc:docMk/>
            <pc:sldMk cId="4039792287" sldId="273"/>
            <ac:spMk id="32" creationId="{00000000-0000-0000-0000-000000000000}"/>
          </ac:spMkLst>
        </pc:spChg>
        <pc:spChg chg="del">
          <ac:chgData name="Lorène Lailler" userId="53fdc27f-db66-4a79-8d86-059e4de6c567" providerId="ADAL" clId="{C2899B5D-BDFB-4B64-8DDD-DDAE1BA156D5}" dt="2024-07-22T17:48:51.559" v="666" actId="478"/>
          <ac:spMkLst>
            <pc:docMk/>
            <pc:sldMk cId="4039792287" sldId="273"/>
            <ac:spMk id="33" creationId="{00000000-0000-0000-0000-000000000000}"/>
          </ac:spMkLst>
        </pc:spChg>
        <pc:spChg chg="mod">
          <ac:chgData name="Lorène Lailler" userId="53fdc27f-db66-4a79-8d86-059e4de6c567" providerId="ADAL" clId="{C2899B5D-BDFB-4B64-8DDD-DDAE1BA156D5}" dt="2024-07-22T17:50:07.433" v="684" actId="1038"/>
          <ac:spMkLst>
            <pc:docMk/>
            <pc:sldMk cId="4039792287" sldId="273"/>
            <ac:spMk id="34" creationId="{00000000-0000-0000-0000-000000000000}"/>
          </ac:spMkLst>
        </pc:spChg>
        <pc:picChg chg="add del mod">
          <ac:chgData name="Lorène Lailler" userId="53fdc27f-db66-4a79-8d86-059e4de6c567" providerId="ADAL" clId="{C2899B5D-BDFB-4B64-8DDD-DDAE1BA156D5}" dt="2024-07-25T19:25:20.598" v="802" actId="478"/>
          <ac:picMkLst>
            <pc:docMk/>
            <pc:sldMk cId="4039792287" sldId="273"/>
            <ac:picMk id="3" creationId="{953C5721-E52E-EF71-1C1A-C0C26BD953ED}"/>
          </ac:picMkLst>
        </pc:picChg>
        <pc:picChg chg="add mod">
          <ac:chgData name="Lorène Lailler" userId="53fdc27f-db66-4a79-8d86-059e4de6c567" providerId="ADAL" clId="{C2899B5D-BDFB-4B64-8DDD-DDAE1BA156D5}" dt="2024-07-25T19:27:31.128" v="821" actId="1076"/>
          <ac:picMkLst>
            <pc:docMk/>
            <pc:sldMk cId="4039792287" sldId="273"/>
            <ac:picMk id="6" creationId="{C51E99DD-BDAF-9322-CB10-7A41A10950BD}"/>
          </ac:picMkLst>
        </pc:picChg>
        <pc:picChg chg="del mod">
          <ac:chgData name="Lorène Lailler" userId="53fdc27f-db66-4a79-8d86-059e4de6c567" providerId="ADAL" clId="{C2899B5D-BDFB-4B64-8DDD-DDAE1BA156D5}" dt="2024-07-25T19:24:32.988" v="799" actId="478"/>
          <ac:picMkLst>
            <pc:docMk/>
            <pc:sldMk cId="4039792287" sldId="273"/>
            <ac:picMk id="12" creationId="{00000000-0000-0000-0000-000000000000}"/>
          </ac:picMkLst>
        </pc:picChg>
        <pc:cxnChg chg="del">
          <ac:chgData name="Lorène Lailler" userId="53fdc27f-db66-4a79-8d86-059e4de6c567" providerId="ADAL" clId="{C2899B5D-BDFB-4B64-8DDD-DDAE1BA156D5}" dt="2024-07-22T17:48:51.559" v="666" actId="478"/>
          <ac:cxnSpMkLst>
            <pc:docMk/>
            <pc:sldMk cId="4039792287" sldId="273"/>
            <ac:cxnSpMk id="23" creationId="{00000000-0000-0000-0000-000000000000}"/>
          </ac:cxnSpMkLst>
        </pc:cxnChg>
        <pc:cxnChg chg="del">
          <ac:chgData name="Lorène Lailler" userId="53fdc27f-db66-4a79-8d86-059e4de6c567" providerId="ADAL" clId="{C2899B5D-BDFB-4B64-8DDD-DDAE1BA156D5}" dt="2024-07-22T17:48:57.869" v="667" actId="478"/>
          <ac:cxnSpMkLst>
            <pc:docMk/>
            <pc:sldMk cId="4039792287" sldId="273"/>
            <ac:cxnSpMk id="26" creationId="{00000000-0000-0000-0000-000000000000}"/>
          </ac:cxnSpMkLst>
        </pc:cxnChg>
      </pc:sldChg>
      <pc:sldChg chg="addSp delSp modSp add del mod delAnim modAnim">
        <pc:chgData name="Lorène Lailler" userId="53fdc27f-db66-4a79-8d86-059e4de6c567" providerId="ADAL" clId="{C2899B5D-BDFB-4B64-8DDD-DDAE1BA156D5}" dt="2024-07-22T20:26:53.679" v="763" actId="2696"/>
        <pc:sldMkLst>
          <pc:docMk/>
          <pc:sldMk cId="2555313546" sldId="274"/>
        </pc:sldMkLst>
        <pc:spChg chg="del">
          <ac:chgData name="Lorène Lailler" userId="53fdc27f-db66-4a79-8d86-059e4de6c567" providerId="ADAL" clId="{C2899B5D-BDFB-4B64-8DDD-DDAE1BA156D5}" dt="2024-07-22T20:25:35.075" v="697" actId="478"/>
          <ac:spMkLst>
            <pc:docMk/>
            <pc:sldMk cId="2555313546" sldId="274"/>
            <ac:spMk id="4" creationId="{5EAAD166-DED3-544B-6814-5BD5525A9EB6}"/>
          </ac:spMkLst>
        </pc:spChg>
        <pc:spChg chg="add mod">
          <ac:chgData name="Lorène Lailler" userId="53fdc27f-db66-4a79-8d86-059e4de6c567" providerId="ADAL" clId="{C2899B5D-BDFB-4B64-8DDD-DDAE1BA156D5}" dt="2024-07-22T20:26:17.158" v="748" actId="1038"/>
          <ac:spMkLst>
            <pc:docMk/>
            <pc:sldMk cId="2555313546" sldId="274"/>
            <ac:spMk id="5" creationId="{88238E40-7CD5-E5DE-250F-114C7057FD3A}"/>
          </ac:spMkLst>
        </pc:spChg>
        <pc:spChg chg="add mod">
          <ac:chgData name="Lorène Lailler" userId="53fdc27f-db66-4a79-8d86-059e4de6c567" providerId="ADAL" clId="{C2899B5D-BDFB-4B64-8DDD-DDAE1BA156D5}" dt="2024-07-22T20:26:17.158" v="748" actId="1038"/>
          <ac:spMkLst>
            <pc:docMk/>
            <pc:sldMk cId="2555313546" sldId="274"/>
            <ac:spMk id="6" creationId="{19EFD718-80A8-9B35-38F7-8DAEFCA5C1CF}"/>
          </ac:spMkLst>
        </pc:spChg>
        <pc:spChg chg="add mod">
          <ac:chgData name="Lorène Lailler" userId="53fdc27f-db66-4a79-8d86-059e4de6c567" providerId="ADAL" clId="{C2899B5D-BDFB-4B64-8DDD-DDAE1BA156D5}" dt="2024-07-22T20:26:17.158" v="748" actId="1038"/>
          <ac:spMkLst>
            <pc:docMk/>
            <pc:sldMk cId="2555313546" sldId="274"/>
            <ac:spMk id="9" creationId="{3899D372-8A9D-7ED7-5424-12D821CFD2D1}"/>
          </ac:spMkLst>
        </pc:spChg>
        <pc:spChg chg="add mod">
          <ac:chgData name="Lorène Lailler" userId="53fdc27f-db66-4a79-8d86-059e4de6c567" providerId="ADAL" clId="{C2899B5D-BDFB-4B64-8DDD-DDAE1BA156D5}" dt="2024-07-22T20:26:17.158" v="748" actId="1038"/>
          <ac:spMkLst>
            <pc:docMk/>
            <pc:sldMk cId="2555313546" sldId="274"/>
            <ac:spMk id="10" creationId="{035C75C3-6890-8FFC-0BBE-1FC35E4562A5}"/>
          </ac:spMkLst>
        </pc:spChg>
        <pc:spChg chg="add mod">
          <ac:chgData name="Lorène Lailler" userId="53fdc27f-db66-4a79-8d86-059e4de6c567" providerId="ADAL" clId="{C2899B5D-BDFB-4B64-8DDD-DDAE1BA156D5}" dt="2024-07-22T20:26:17.158" v="748" actId="1038"/>
          <ac:spMkLst>
            <pc:docMk/>
            <pc:sldMk cId="2555313546" sldId="274"/>
            <ac:spMk id="11" creationId="{A5290CFB-6187-24BC-C0CD-DCB8CB005A65}"/>
          </ac:spMkLst>
        </pc:spChg>
        <pc:spChg chg="add mod">
          <ac:chgData name="Lorène Lailler" userId="53fdc27f-db66-4a79-8d86-059e4de6c567" providerId="ADAL" clId="{C2899B5D-BDFB-4B64-8DDD-DDAE1BA156D5}" dt="2024-07-22T20:26:17.158" v="748" actId="1038"/>
          <ac:spMkLst>
            <pc:docMk/>
            <pc:sldMk cId="2555313546" sldId="274"/>
            <ac:spMk id="15" creationId="{A1A08A49-C261-C7DE-68FA-1216857DC0D4}"/>
          </ac:spMkLst>
        </pc:spChg>
        <pc:spChg chg="add mod">
          <ac:chgData name="Lorène Lailler" userId="53fdc27f-db66-4a79-8d86-059e4de6c567" providerId="ADAL" clId="{C2899B5D-BDFB-4B64-8DDD-DDAE1BA156D5}" dt="2024-07-22T20:26:17.158" v="748" actId="1038"/>
          <ac:spMkLst>
            <pc:docMk/>
            <pc:sldMk cId="2555313546" sldId="274"/>
            <ac:spMk id="16" creationId="{62BE7DAB-BB84-03FD-2C09-EEFF0DC790BC}"/>
          </ac:spMkLst>
        </pc:spChg>
        <pc:picChg chg="add mod">
          <ac:chgData name="Lorène Lailler" userId="53fdc27f-db66-4a79-8d86-059e4de6c567" providerId="ADAL" clId="{C2899B5D-BDFB-4B64-8DDD-DDAE1BA156D5}" dt="2024-07-22T20:26:17.158" v="748" actId="1038"/>
          <ac:picMkLst>
            <pc:docMk/>
            <pc:sldMk cId="2555313546" sldId="274"/>
            <ac:picMk id="3" creationId="{77D9FFEC-DC1E-9909-8D63-38F982D513F1}"/>
          </ac:picMkLst>
        </pc:picChg>
        <pc:picChg chg="del">
          <ac:chgData name="Lorène Lailler" userId="53fdc27f-db66-4a79-8d86-059e4de6c567" providerId="ADAL" clId="{C2899B5D-BDFB-4B64-8DDD-DDAE1BA156D5}" dt="2024-07-22T20:25:35.075" v="697" actId="478"/>
          <ac:picMkLst>
            <pc:docMk/>
            <pc:sldMk cId="2555313546" sldId="274"/>
            <ac:picMk id="12" creationId="{00000000-0000-0000-0000-000000000000}"/>
          </ac:picMkLst>
        </pc:picChg>
        <pc:cxnChg chg="add mod">
          <ac:chgData name="Lorène Lailler" userId="53fdc27f-db66-4a79-8d86-059e4de6c567" providerId="ADAL" clId="{C2899B5D-BDFB-4B64-8DDD-DDAE1BA156D5}" dt="2024-07-22T20:26:17.158" v="748" actId="1038"/>
          <ac:cxnSpMkLst>
            <pc:docMk/>
            <pc:sldMk cId="2555313546" sldId="274"/>
            <ac:cxnSpMk id="7" creationId="{D1306B11-7DDF-C352-A664-A6DA398E8A6B}"/>
          </ac:cxnSpMkLst>
        </pc:cxnChg>
        <pc:cxnChg chg="add mod">
          <ac:chgData name="Lorène Lailler" userId="53fdc27f-db66-4a79-8d86-059e4de6c567" providerId="ADAL" clId="{C2899B5D-BDFB-4B64-8DDD-DDAE1BA156D5}" dt="2024-07-22T20:26:17.158" v="748" actId="1038"/>
          <ac:cxnSpMkLst>
            <pc:docMk/>
            <pc:sldMk cId="2555313546" sldId="274"/>
            <ac:cxnSpMk id="8" creationId="{AAB17063-7B62-E7E7-EA2D-105E95F37C66}"/>
          </ac:cxnSpMkLst>
        </pc:cxnChg>
      </pc:sldChg>
    </pc:docChg>
  </pc:docChgLst>
  <pc:docChgLst>
    <pc:chgData name="Lorène Lailler" userId="53fdc27f-db66-4a79-8d86-059e4de6c567" providerId="ADAL" clId="{C53B9A1B-74F1-4BEC-BA37-D2E26F978C75}"/>
    <pc:docChg chg="modSld">
      <pc:chgData name="Lorène Lailler" userId="53fdc27f-db66-4a79-8d86-059e4de6c567" providerId="ADAL" clId="{C53B9A1B-74F1-4BEC-BA37-D2E26F978C75}" dt="2024-08-29T15:50:39.341" v="101" actId="20577"/>
      <pc:docMkLst>
        <pc:docMk/>
      </pc:docMkLst>
      <pc:sldChg chg="modSp mod">
        <pc:chgData name="Lorène Lailler" userId="53fdc27f-db66-4a79-8d86-059e4de6c567" providerId="ADAL" clId="{C53B9A1B-74F1-4BEC-BA37-D2E26F978C75}" dt="2024-08-29T15:50:39.341" v="101" actId="20577"/>
        <pc:sldMkLst>
          <pc:docMk/>
          <pc:sldMk cId="1255130364" sldId="256"/>
        </pc:sldMkLst>
        <pc:spChg chg="mod">
          <ac:chgData name="Lorène Lailler" userId="53fdc27f-db66-4a79-8d86-059e4de6c567" providerId="ADAL" clId="{C53B9A1B-74F1-4BEC-BA37-D2E26F978C75}" dt="2024-08-29T15:50:39.341" v="101" actId="20577"/>
          <ac:spMkLst>
            <pc:docMk/>
            <pc:sldMk cId="1255130364" sldId="256"/>
            <ac:spMk id="2" creationId="{00000000-0000-0000-0000-000000000000}"/>
          </ac:spMkLst>
        </pc:spChg>
      </pc:sldChg>
      <pc:sldChg chg="modSp">
        <pc:chgData name="Lorène Lailler" userId="53fdc27f-db66-4a79-8d86-059e4de6c567" providerId="ADAL" clId="{C53B9A1B-74F1-4BEC-BA37-D2E26F978C75}" dt="2024-08-29T14:42:34.239" v="0" actId="6549"/>
        <pc:sldMkLst>
          <pc:docMk/>
          <pc:sldMk cId="1440409418" sldId="267"/>
        </pc:sldMkLst>
        <pc:spChg chg="mod">
          <ac:chgData name="Lorène Lailler" userId="53fdc27f-db66-4a79-8d86-059e4de6c567" providerId="ADAL" clId="{C53B9A1B-74F1-4BEC-BA37-D2E26F978C75}" dt="2024-08-29T14:42:34.239" v="0" actId="6549"/>
          <ac:spMkLst>
            <pc:docMk/>
            <pc:sldMk cId="1440409418" sldId="267"/>
            <ac:spMk id="4" creationId="{00000000-0000-0000-0000-000000000000}"/>
          </ac:spMkLst>
        </pc:spChg>
      </pc:sldChg>
      <pc:sldChg chg="addSp modSp mod modAnim">
        <pc:chgData name="Lorène Lailler" userId="53fdc27f-db66-4a79-8d86-059e4de6c567" providerId="ADAL" clId="{C53B9A1B-74F1-4BEC-BA37-D2E26F978C75}" dt="2024-08-29T14:52:51.839" v="100" actId="6549"/>
        <pc:sldMkLst>
          <pc:docMk/>
          <pc:sldMk cId="4039792287" sldId="273"/>
        </pc:sldMkLst>
        <pc:spChg chg="add mod">
          <ac:chgData name="Lorène Lailler" userId="53fdc27f-db66-4a79-8d86-059e4de6c567" providerId="ADAL" clId="{C53B9A1B-74F1-4BEC-BA37-D2E26F978C75}" dt="2024-08-29T14:52:02.609" v="69" actId="164"/>
          <ac:spMkLst>
            <pc:docMk/>
            <pc:sldMk cId="4039792287" sldId="273"/>
            <ac:spMk id="3" creationId="{888ECFB1-1E12-8DF3-B064-3041E5C91C41}"/>
          </ac:spMkLst>
        </pc:spChg>
        <pc:spChg chg="mod">
          <ac:chgData name="Lorène Lailler" userId="53fdc27f-db66-4a79-8d86-059e4de6c567" providerId="ADAL" clId="{C53B9A1B-74F1-4BEC-BA37-D2E26F978C75}" dt="2024-08-29T14:52:51.839" v="100" actId="6549"/>
          <ac:spMkLst>
            <pc:docMk/>
            <pc:sldMk cId="4039792287" sldId="273"/>
            <ac:spMk id="13" creationId="{00000000-0000-0000-0000-000000000000}"/>
          </ac:spMkLst>
        </pc:spChg>
        <pc:grpChg chg="add mod">
          <ac:chgData name="Lorène Lailler" userId="53fdc27f-db66-4a79-8d86-059e4de6c567" providerId="ADAL" clId="{C53B9A1B-74F1-4BEC-BA37-D2E26F978C75}" dt="2024-08-29T14:52:02.609" v="69" actId="164"/>
          <ac:grpSpMkLst>
            <pc:docMk/>
            <pc:sldMk cId="4039792287" sldId="273"/>
            <ac:grpSpMk id="4" creationId="{F2A6BB2B-9835-38C6-835E-1361DE966F21}"/>
          </ac:grpSpMkLst>
        </pc:grpChg>
        <pc:picChg chg="mod ord">
          <ac:chgData name="Lorène Lailler" userId="53fdc27f-db66-4a79-8d86-059e4de6c567" providerId="ADAL" clId="{C53B9A1B-74F1-4BEC-BA37-D2E26F978C75}" dt="2024-08-29T14:52:02.609" v="69" actId="164"/>
          <ac:picMkLst>
            <pc:docMk/>
            <pc:sldMk cId="4039792287" sldId="273"/>
            <ac:picMk id="6" creationId="{C51E99DD-BDAF-9322-CB10-7A41A10950BD}"/>
          </ac:picMkLst>
        </pc:picChg>
      </pc:sldChg>
    </pc:docChg>
  </pc:docChgLst>
  <pc:docChgLst>
    <pc:chgData name="Lorène Lailler" userId="53fdc27f-db66-4a79-8d86-059e4de6c567" providerId="ADAL" clId="{0A438070-6F00-4797-A7BC-B28CE83A32BB}"/>
    <pc:docChg chg="undo custSel addSld modSld">
      <pc:chgData name="Lorène Lailler" userId="53fdc27f-db66-4a79-8d86-059e4de6c567" providerId="ADAL" clId="{0A438070-6F00-4797-A7BC-B28CE83A32BB}" dt="2024-05-22T19:22:04.844" v="1828" actId="20577"/>
      <pc:docMkLst>
        <pc:docMk/>
      </pc:docMkLst>
      <pc:sldChg chg="modSp">
        <pc:chgData name="Lorène Lailler" userId="53fdc27f-db66-4a79-8d86-059e4de6c567" providerId="ADAL" clId="{0A438070-6F00-4797-A7BC-B28CE83A32BB}" dt="2024-05-22T14:31:00.168" v="3" actId="20577"/>
        <pc:sldMkLst>
          <pc:docMk/>
          <pc:sldMk cId="1255130364" sldId="256"/>
        </pc:sldMkLst>
        <pc:spChg chg="mod">
          <ac:chgData name="Lorène Lailler" userId="53fdc27f-db66-4a79-8d86-059e4de6c567" providerId="ADAL" clId="{0A438070-6F00-4797-A7BC-B28CE83A32BB}" dt="2024-05-22T14:31:00.168" v="3" actId="20577"/>
          <ac:spMkLst>
            <pc:docMk/>
            <pc:sldMk cId="1255130364" sldId="256"/>
            <ac:spMk id="4" creationId="{00000000-0000-0000-0000-000000000000}"/>
          </ac:spMkLst>
        </pc:spChg>
      </pc:sldChg>
      <pc:sldChg chg="modSp">
        <pc:chgData name="Lorène Lailler" userId="53fdc27f-db66-4a79-8d86-059e4de6c567" providerId="ADAL" clId="{0A438070-6F00-4797-A7BC-B28CE83A32BB}" dt="2024-05-22T14:36:19.229" v="48" actId="20577"/>
        <pc:sldMkLst>
          <pc:docMk/>
          <pc:sldMk cId="791495061" sldId="257"/>
        </pc:sldMkLst>
        <pc:spChg chg="mod">
          <ac:chgData name="Lorène Lailler" userId="53fdc27f-db66-4a79-8d86-059e4de6c567" providerId="ADAL" clId="{0A438070-6F00-4797-A7BC-B28CE83A32BB}" dt="2024-05-22T14:36:07.899" v="42" actId="6549"/>
          <ac:spMkLst>
            <pc:docMk/>
            <pc:sldMk cId="791495061" sldId="257"/>
            <ac:spMk id="10" creationId="{00000000-0000-0000-0000-000000000000}"/>
          </ac:spMkLst>
        </pc:spChg>
        <pc:spChg chg="mod">
          <ac:chgData name="Lorène Lailler" userId="53fdc27f-db66-4a79-8d86-059e4de6c567" providerId="ADAL" clId="{0A438070-6F00-4797-A7BC-B28CE83A32BB}" dt="2024-05-22T14:36:19.229" v="48" actId="20577"/>
          <ac:spMkLst>
            <pc:docMk/>
            <pc:sldMk cId="791495061" sldId="257"/>
            <ac:spMk id="19" creationId="{00000000-0000-0000-0000-000000000000}"/>
          </ac:spMkLst>
        </pc:spChg>
      </pc:sldChg>
      <pc:sldChg chg="modSp">
        <pc:chgData name="Lorène Lailler" userId="53fdc27f-db66-4a79-8d86-059e4de6c567" providerId="ADAL" clId="{0A438070-6F00-4797-A7BC-B28CE83A32BB}" dt="2024-05-22T14:53:57.491" v="187" actId="20577"/>
        <pc:sldMkLst>
          <pc:docMk/>
          <pc:sldMk cId="200504576" sldId="258"/>
        </pc:sldMkLst>
        <pc:spChg chg="mod">
          <ac:chgData name="Lorène Lailler" userId="53fdc27f-db66-4a79-8d86-059e4de6c567" providerId="ADAL" clId="{0A438070-6F00-4797-A7BC-B28CE83A32BB}" dt="2024-05-22T14:53:57.491" v="187" actId="20577"/>
          <ac:spMkLst>
            <pc:docMk/>
            <pc:sldMk cId="200504576" sldId="258"/>
            <ac:spMk id="5" creationId="{00000000-0000-0000-0000-000000000000}"/>
          </ac:spMkLst>
        </pc:spChg>
      </pc:sldChg>
      <pc:sldChg chg="addSp delSp modSp delAnim modAnim">
        <pc:chgData name="Lorène Lailler" userId="53fdc27f-db66-4a79-8d86-059e4de6c567" providerId="ADAL" clId="{0A438070-6F00-4797-A7BC-B28CE83A32BB}" dt="2024-05-22T16:57:30.936" v="335"/>
        <pc:sldMkLst>
          <pc:docMk/>
          <pc:sldMk cId="421904264" sldId="259"/>
        </pc:sldMkLst>
        <pc:spChg chg="mod">
          <ac:chgData name="Lorène Lailler" userId="53fdc27f-db66-4a79-8d86-059e4de6c567" providerId="ADAL" clId="{0A438070-6F00-4797-A7BC-B28CE83A32BB}" dt="2024-05-22T16:52:05.918" v="250" actId="1037"/>
          <ac:spMkLst>
            <pc:docMk/>
            <pc:sldMk cId="421904264" sldId="259"/>
            <ac:spMk id="3" creationId="{00000000-0000-0000-0000-000000000000}"/>
          </ac:spMkLst>
        </pc:spChg>
        <pc:spChg chg="del">
          <ac:chgData name="Lorène Lailler" userId="53fdc27f-db66-4a79-8d86-059e4de6c567" providerId="ADAL" clId="{0A438070-6F00-4797-A7BC-B28CE83A32BB}" dt="2024-05-22T14:48:13.912" v="111" actId="478"/>
          <ac:spMkLst>
            <pc:docMk/>
            <pc:sldMk cId="421904264" sldId="259"/>
            <ac:spMk id="8" creationId="{419EE911-C576-4D8C-A90A-AF6ADAD970D6}"/>
          </ac:spMkLst>
        </pc:spChg>
        <pc:spChg chg="mod">
          <ac:chgData name="Lorène Lailler" userId="53fdc27f-db66-4a79-8d86-059e4de6c567" providerId="ADAL" clId="{0A438070-6F00-4797-A7BC-B28CE83A32BB}" dt="2024-05-22T16:52:05.918" v="250" actId="1037"/>
          <ac:spMkLst>
            <pc:docMk/>
            <pc:sldMk cId="421904264" sldId="259"/>
            <ac:spMk id="10" creationId="{00000000-0000-0000-0000-000000000000}"/>
          </ac:spMkLst>
        </pc:spChg>
        <pc:spChg chg="mod">
          <ac:chgData name="Lorène Lailler" userId="53fdc27f-db66-4a79-8d86-059e4de6c567" providerId="ADAL" clId="{0A438070-6F00-4797-A7BC-B28CE83A32BB}" dt="2024-05-22T16:52:05.918" v="250" actId="1037"/>
          <ac:spMkLst>
            <pc:docMk/>
            <pc:sldMk cId="421904264" sldId="259"/>
            <ac:spMk id="11" creationId="{00000000-0000-0000-0000-000000000000}"/>
          </ac:spMkLst>
        </pc:spChg>
        <pc:spChg chg="del">
          <ac:chgData name="Lorène Lailler" userId="53fdc27f-db66-4a79-8d86-059e4de6c567" providerId="ADAL" clId="{0A438070-6F00-4797-A7BC-B28CE83A32BB}" dt="2024-05-22T15:10:42.377" v="195" actId="478"/>
          <ac:spMkLst>
            <pc:docMk/>
            <pc:sldMk cId="421904264" sldId="259"/>
            <ac:spMk id="24" creationId="{00000000-0000-0000-0000-000000000000}"/>
          </ac:spMkLst>
        </pc:spChg>
        <pc:spChg chg="del">
          <ac:chgData name="Lorène Lailler" userId="53fdc27f-db66-4a79-8d86-059e4de6c567" providerId="ADAL" clId="{0A438070-6F00-4797-A7BC-B28CE83A32BB}" dt="2024-05-22T14:48:24.788" v="116" actId="478"/>
          <ac:spMkLst>
            <pc:docMk/>
            <pc:sldMk cId="421904264" sldId="259"/>
            <ac:spMk id="25" creationId="{00000000-0000-0000-0000-000000000000}"/>
          </ac:spMkLst>
        </pc:spChg>
        <pc:spChg chg="del">
          <ac:chgData name="Lorène Lailler" userId="53fdc27f-db66-4a79-8d86-059e4de6c567" providerId="ADAL" clId="{0A438070-6F00-4797-A7BC-B28CE83A32BB}" dt="2024-05-22T15:10:42.377" v="195" actId="478"/>
          <ac:spMkLst>
            <pc:docMk/>
            <pc:sldMk cId="421904264" sldId="259"/>
            <ac:spMk id="39" creationId="{00000000-0000-0000-0000-000000000000}"/>
          </ac:spMkLst>
        </pc:spChg>
        <pc:spChg chg="add del mod">
          <ac:chgData name="Lorène Lailler" userId="53fdc27f-db66-4a79-8d86-059e4de6c567" providerId="ADAL" clId="{0A438070-6F00-4797-A7BC-B28CE83A32BB}" dt="2024-05-22T16:56:58.057" v="330" actId="478"/>
          <ac:spMkLst>
            <pc:docMk/>
            <pc:sldMk cId="421904264" sldId="259"/>
            <ac:spMk id="58" creationId="{A2816ACC-3228-4D0F-BC17-20F6A4D53B91}"/>
          </ac:spMkLst>
        </pc:spChg>
        <pc:spChg chg="mod topLvl">
          <ac:chgData name="Lorène Lailler" userId="53fdc27f-db66-4a79-8d86-059e4de6c567" providerId="ADAL" clId="{0A438070-6F00-4797-A7BC-B28CE83A32BB}" dt="2024-05-22T16:57:07.613" v="332" actId="165"/>
          <ac:spMkLst>
            <pc:docMk/>
            <pc:sldMk cId="421904264" sldId="259"/>
            <ac:spMk id="61" creationId="{A9398DCA-A928-434B-9CE9-1F5E8AC90510}"/>
          </ac:spMkLst>
        </pc:spChg>
        <pc:grpChg chg="del">
          <ac:chgData name="Lorène Lailler" userId="53fdc27f-db66-4a79-8d86-059e4de6c567" providerId="ADAL" clId="{0A438070-6F00-4797-A7BC-B28CE83A32BB}" dt="2024-05-22T14:48:17.353" v="113" actId="478"/>
          <ac:grpSpMkLst>
            <pc:docMk/>
            <pc:sldMk cId="421904264" sldId="259"/>
            <ac:grpSpMk id="5" creationId="{00000000-0000-0000-0000-000000000000}"/>
          </ac:grpSpMkLst>
        </pc:grpChg>
        <pc:grpChg chg="del">
          <ac:chgData name="Lorène Lailler" userId="53fdc27f-db66-4a79-8d86-059e4de6c567" providerId="ADAL" clId="{0A438070-6F00-4797-A7BC-B28CE83A32BB}" dt="2024-05-22T15:10:42.377" v="195" actId="478"/>
          <ac:grpSpMkLst>
            <pc:docMk/>
            <pc:sldMk cId="421904264" sldId="259"/>
            <ac:grpSpMk id="9" creationId="{00000000-0000-0000-0000-000000000000}"/>
          </ac:grpSpMkLst>
        </pc:grpChg>
        <pc:grpChg chg="add del mod">
          <ac:chgData name="Lorène Lailler" userId="53fdc27f-db66-4a79-8d86-059e4de6c567" providerId="ADAL" clId="{0A438070-6F00-4797-A7BC-B28CE83A32BB}" dt="2024-05-22T16:54:17.994" v="270" actId="478"/>
          <ac:grpSpMkLst>
            <pc:docMk/>
            <pc:sldMk cId="421904264" sldId="259"/>
            <ac:grpSpMk id="12" creationId="{020B195A-BDFD-4CA2-B5AE-A343B9A1AF10}"/>
          </ac:grpSpMkLst>
        </pc:grpChg>
        <pc:grpChg chg="del">
          <ac:chgData name="Lorène Lailler" userId="53fdc27f-db66-4a79-8d86-059e4de6c567" providerId="ADAL" clId="{0A438070-6F00-4797-A7BC-B28CE83A32BB}" dt="2024-05-22T14:48:16.055" v="112" actId="478"/>
          <ac:grpSpMkLst>
            <pc:docMk/>
            <pc:sldMk cId="421904264" sldId="259"/>
            <ac:grpSpMk id="35" creationId="{00000000-0000-0000-0000-000000000000}"/>
          </ac:grpSpMkLst>
        </pc:grpChg>
        <pc:grpChg chg="add del">
          <ac:chgData name="Lorène Lailler" userId="53fdc27f-db66-4a79-8d86-059e4de6c567" providerId="ADAL" clId="{0A438070-6F00-4797-A7BC-B28CE83A32BB}" dt="2024-05-22T16:50:57.700" v="203" actId="478"/>
          <ac:grpSpMkLst>
            <pc:docMk/>
            <pc:sldMk cId="421904264" sldId="259"/>
            <ac:grpSpMk id="36" creationId="{DBD05EC1-FA12-4969-9F02-0EB8A5F53D05}"/>
          </ac:grpSpMkLst>
        </pc:grpChg>
        <pc:grpChg chg="del">
          <ac:chgData name="Lorène Lailler" userId="53fdc27f-db66-4a79-8d86-059e4de6c567" providerId="ADAL" clId="{0A438070-6F00-4797-A7BC-B28CE83A32BB}" dt="2024-05-22T14:48:19.427" v="114" actId="478"/>
          <ac:grpSpMkLst>
            <pc:docMk/>
            <pc:sldMk cId="421904264" sldId="259"/>
            <ac:grpSpMk id="37" creationId="{00000000-0000-0000-0000-000000000000}"/>
          </ac:grpSpMkLst>
        </pc:grpChg>
        <pc:grpChg chg="del">
          <ac:chgData name="Lorène Lailler" userId="53fdc27f-db66-4a79-8d86-059e4de6c567" providerId="ADAL" clId="{0A438070-6F00-4797-A7BC-B28CE83A32BB}" dt="2024-05-22T14:48:20.931" v="115" actId="478"/>
          <ac:grpSpMkLst>
            <pc:docMk/>
            <pc:sldMk cId="421904264" sldId="259"/>
            <ac:grpSpMk id="38" creationId="{00000000-0000-0000-0000-000000000000}"/>
          </ac:grpSpMkLst>
        </pc:grpChg>
        <pc:grpChg chg="add del mod">
          <ac:chgData name="Lorène Lailler" userId="53fdc27f-db66-4a79-8d86-059e4de6c567" providerId="ADAL" clId="{0A438070-6F00-4797-A7BC-B28CE83A32BB}" dt="2024-05-22T16:57:07.613" v="332" actId="165"/>
          <ac:grpSpMkLst>
            <pc:docMk/>
            <pc:sldMk cId="421904264" sldId="259"/>
            <ac:grpSpMk id="59" creationId="{875C7BB5-B3C9-4499-B061-403BE147E9F7}"/>
          </ac:grpSpMkLst>
        </pc:grpChg>
        <pc:grpChg chg="mod topLvl">
          <ac:chgData name="Lorène Lailler" userId="53fdc27f-db66-4a79-8d86-059e4de6c567" providerId="ADAL" clId="{0A438070-6F00-4797-A7BC-B28CE83A32BB}" dt="2024-05-22T16:57:07.613" v="332" actId="165"/>
          <ac:grpSpMkLst>
            <pc:docMk/>
            <pc:sldMk cId="421904264" sldId="259"/>
            <ac:grpSpMk id="60" creationId="{D50A4391-4EE5-41B0-AFA6-14DBD10BD271}"/>
          </ac:grpSpMkLst>
        </pc:grpChg>
        <pc:picChg chg="del">
          <ac:chgData name="Lorène Lailler" userId="53fdc27f-db66-4a79-8d86-059e4de6c567" providerId="ADAL" clId="{0A438070-6F00-4797-A7BC-B28CE83A32BB}" dt="2024-05-22T14:48:08.798" v="110" actId="478"/>
          <ac:picMkLst>
            <pc:docMk/>
            <pc:sldMk cId="421904264" sldId="259"/>
            <ac:picMk id="2" creationId="{00000000-0000-0000-0000-000000000000}"/>
          </ac:picMkLst>
        </pc:picChg>
        <pc:picChg chg="del ord">
          <ac:chgData name="Lorène Lailler" userId="53fdc27f-db66-4a79-8d86-059e4de6c567" providerId="ADAL" clId="{0A438070-6F00-4797-A7BC-B28CE83A32BB}" dt="2024-05-22T15:10:42.377" v="195" actId="478"/>
          <ac:picMkLst>
            <pc:docMk/>
            <pc:sldMk cId="421904264" sldId="259"/>
            <ac:picMk id="6" creationId="{00000000-0000-0000-0000-000000000000}"/>
          </ac:picMkLst>
        </pc:picChg>
        <pc:picChg chg="mod">
          <ac:chgData name="Lorène Lailler" userId="53fdc27f-db66-4a79-8d86-059e4de6c567" providerId="ADAL" clId="{0A438070-6F00-4797-A7BC-B28CE83A32BB}" dt="2024-05-22T16:52:33.106" v="256" actId="1076"/>
          <ac:picMkLst>
            <pc:docMk/>
            <pc:sldMk cId="421904264" sldId="259"/>
            <ac:picMk id="1027" creationId="{9AD57E88-BFDC-4D35-B670-CBCD5B644302}"/>
          </ac:picMkLst>
        </pc:picChg>
        <pc:picChg chg="add mod ord">
          <ac:chgData name="Lorène Lailler" userId="53fdc27f-db66-4a79-8d86-059e4de6c567" providerId="ADAL" clId="{0A438070-6F00-4797-A7BC-B28CE83A32BB}" dt="2024-05-22T16:55:49.182" v="324" actId="1036"/>
          <ac:picMkLst>
            <pc:docMk/>
            <pc:sldMk cId="421904264" sldId="259"/>
            <ac:picMk id="1036" creationId="{A1B28B8D-056A-4063-8FF4-73A2171F9779}"/>
          </ac:picMkLst>
        </pc:picChg>
      </pc:sldChg>
      <pc:sldChg chg="modSp modNotesTx">
        <pc:chgData name="Lorène Lailler" userId="53fdc27f-db66-4a79-8d86-059e4de6c567" providerId="ADAL" clId="{0A438070-6F00-4797-A7BC-B28CE83A32BB}" dt="2024-05-22T19:21:23.454" v="1826" actId="6549"/>
        <pc:sldMkLst>
          <pc:docMk/>
          <pc:sldMk cId="3250602827" sldId="260"/>
        </pc:sldMkLst>
        <pc:spChg chg="mod">
          <ac:chgData name="Lorène Lailler" userId="53fdc27f-db66-4a79-8d86-059e4de6c567" providerId="ADAL" clId="{0A438070-6F00-4797-A7BC-B28CE83A32BB}" dt="2024-05-22T17:35:58.458" v="416" actId="27636"/>
          <ac:spMkLst>
            <pc:docMk/>
            <pc:sldMk cId="3250602827" sldId="260"/>
            <ac:spMk id="4" creationId="{00000000-0000-0000-0000-000000000000}"/>
          </ac:spMkLst>
        </pc:spChg>
        <pc:spChg chg="mod">
          <ac:chgData name="Lorène Lailler" userId="53fdc27f-db66-4a79-8d86-059e4de6c567" providerId="ADAL" clId="{0A438070-6F00-4797-A7BC-B28CE83A32BB}" dt="2024-05-22T17:51:36.968" v="714" actId="1038"/>
          <ac:spMkLst>
            <pc:docMk/>
            <pc:sldMk cId="3250602827" sldId="260"/>
            <ac:spMk id="7" creationId="{00000000-0000-0000-0000-000000000000}"/>
          </ac:spMkLst>
        </pc:spChg>
        <pc:spChg chg="mod">
          <ac:chgData name="Lorène Lailler" userId="53fdc27f-db66-4a79-8d86-059e4de6c567" providerId="ADAL" clId="{0A438070-6F00-4797-A7BC-B28CE83A32BB}" dt="2024-05-22T17:53:01.603" v="738" actId="1038"/>
          <ac:spMkLst>
            <pc:docMk/>
            <pc:sldMk cId="3250602827" sldId="260"/>
            <ac:spMk id="8" creationId="{00000000-0000-0000-0000-000000000000}"/>
          </ac:spMkLst>
        </pc:spChg>
        <pc:spChg chg="mod">
          <ac:chgData name="Lorène Lailler" userId="53fdc27f-db66-4a79-8d86-059e4de6c567" providerId="ADAL" clId="{0A438070-6F00-4797-A7BC-B28CE83A32BB}" dt="2024-05-22T17:53:06.447" v="751" actId="1035"/>
          <ac:spMkLst>
            <pc:docMk/>
            <pc:sldMk cId="3250602827" sldId="260"/>
            <ac:spMk id="9" creationId="{00000000-0000-0000-0000-000000000000}"/>
          </ac:spMkLst>
        </pc:spChg>
        <pc:spChg chg="mod">
          <ac:chgData name="Lorène Lailler" userId="53fdc27f-db66-4a79-8d86-059e4de6c567" providerId="ADAL" clId="{0A438070-6F00-4797-A7BC-B28CE83A32BB}" dt="2024-05-22T18:37:22.034" v="877" actId="20577"/>
          <ac:spMkLst>
            <pc:docMk/>
            <pc:sldMk cId="3250602827" sldId="260"/>
            <ac:spMk id="11" creationId="{00000000-0000-0000-0000-000000000000}"/>
          </ac:spMkLst>
        </pc:spChg>
        <pc:spChg chg="mod">
          <ac:chgData name="Lorène Lailler" userId="53fdc27f-db66-4a79-8d86-059e4de6c567" providerId="ADAL" clId="{0A438070-6F00-4797-A7BC-B28CE83A32BB}" dt="2024-05-22T18:37:38.857" v="886" actId="20577"/>
          <ac:spMkLst>
            <pc:docMk/>
            <pc:sldMk cId="3250602827" sldId="260"/>
            <ac:spMk id="12" creationId="{00000000-0000-0000-0000-000000000000}"/>
          </ac:spMkLst>
        </pc:spChg>
        <pc:spChg chg="mod">
          <ac:chgData name="Lorène Lailler" userId="53fdc27f-db66-4a79-8d86-059e4de6c567" providerId="ADAL" clId="{0A438070-6F00-4797-A7BC-B28CE83A32BB}" dt="2024-05-22T18:38:01.705" v="900" actId="6549"/>
          <ac:spMkLst>
            <pc:docMk/>
            <pc:sldMk cId="3250602827" sldId="260"/>
            <ac:spMk id="13" creationId="{00000000-0000-0000-0000-000000000000}"/>
          </ac:spMkLst>
        </pc:spChg>
        <pc:spChg chg="mod">
          <ac:chgData name="Lorène Lailler" userId="53fdc27f-db66-4a79-8d86-059e4de6c567" providerId="ADAL" clId="{0A438070-6F00-4797-A7BC-B28CE83A32BB}" dt="2024-05-22T17:53:01.603" v="738" actId="1038"/>
          <ac:spMkLst>
            <pc:docMk/>
            <pc:sldMk cId="3250602827" sldId="260"/>
            <ac:spMk id="14" creationId="{00000000-0000-0000-0000-000000000000}"/>
          </ac:spMkLst>
        </pc:spChg>
        <pc:spChg chg="mod">
          <ac:chgData name="Lorène Lailler" userId="53fdc27f-db66-4a79-8d86-059e4de6c567" providerId="ADAL" clId="{0A438070-6F00-4797-A7BC-B28CE83A32BB}" dt="2024-05-22T17:53:01.603" v="738" actId="1038"/>
          <ac:spMkLst>
            <pc:docMk/>
            <pc:sldMk cId="3250602827" sldId="260"/>
            <ac:spMk id="15" creationId="{00000000-0000-0000-0000-000000000000}"/>
          </ac:spMkLst>
        </pc:spChg>
        <pc:spChg chg="mod">
          <ac:chgData name="Lorène Lailler" userId="53fdc27f-db66-4a79-8d86-059e4de6c567" providerId="ADAL" clId="{0A438070-6F00-4797-A7BC-B28CE83A32BB}" dt="2024-05-22T17:53:01.603" v="738" actId="1038"/>
          <ac:spMkLst>
            <pc:docMk/>
            <pc:sldMk cId="3250602827" sldId="260"/>
            <ac:spMk id="18" creationId="{00000000-0000-0000-0000-000000000000}"/>
          </ac:spMkLst>
        </pc:spChg>
        <pc:spChg chg="mod">
          <ac:chgData name="Lorène Lailler" userId="53fdc27f-db66-4a79-8d86-059e4de6c567" providerId="ADAL" clId="{0A438070-6F00-4797-A7BC-B28CE83A32BB}" dt="2024-05-22T17:53:01.603" v="738" actId="1038"/>
          <ac:spMkLst>
            <pc:docMk/>
            <pc:sldMk cId="3250602827" sldId="260"/>
            <ac:spMk id="19" creationId="{00000000-0000-0000-0000-000000000000}"/>
          </ac:spMkLst>
        </pc:spChg>
      </pc:sldChg>
      <pc:sldChg chg="modSp modNotesTx">
        <pc:chgData name="Lorène Lailler" userId="53fdc27f-db66-4a79-8d86-059e4de6c567" providerId="ADAL" clId="{0A438070-6F00-4797-A7BC-B28CE83A32BB}" dt="2024-05-22T19:22:04.844" v="1828" actId="20577"/>
        <pc:sldMkLst>
          <pc:docMk/>
          <pc:sldMk cId="2085574546" sldId="264"/>
        </pc:sldMkLst>
        <pc:spChg chg="mod">
          <ac:chgData name="Lorène Lailler" userId="53fdc27f-db66-4a79-8d86-059e4de6c567" providerId="ADAL" clId="{0A438070-6F00-4797-A7BC-B28CE83A32BB}" dt="2024-05-22T17:36:34.874" v="458" actId="1037"/>
          <ac:spMkLst>
            <pc:docMk/>
            <pc:sldMk cId="2085574546" sldId="264"/>
            <ac:spMk id="4" creationId="{00000000-0000-0000-0000-000000000000}"/>
          </ac:spMkLst>
        </pc:spChg>
        <pc:spChg chg="mod">
          <ac:chgData name="Lorène Lailler" userId="53fdc27f-db66-4a79-8d86-059e4de6c567" providerId="ADAL" clId="{0A438070-6F00-4797-A7BC-B28CE83A32BB}" dt="2024-05-22T17:57:03.177" v="821" actId="14100"/>
          <ac:spMkLst>
            <pc:docMk/>
            <pc:sldMk cId="2085574546" sldId="264"/>
            <ac:spMk id="7" creationId="{00000000-0000-0000-0000-000000000000}"/>
          </ac:spMkLst>
        </pc:spChg>
        <pc:spChg chg="mod">
          <ac:chgData name="Lorène Lailler" userId="53fdc27f-db66-4a79-8d86-059e4de6c567" providerId="ADAL" clId="{0A438070-6F00-4797-A7BC-B28CE83A32BB}" dt="2024-05-22T18:36:25.180" v="872" actId="1036"/>
          <ac:spMkLst>
            <pc:docMk/>
            <pc:sldMk cId="2085574546" sldId="264"/>
            <ac:spMk id="8" creationId="{00000000-0000-0000-0000-000000000000}"/>
          </ac:spMkLst>
        </pc:spChg>
        <pc:spChg chg="mod">
          <ac:chgData name="Lorène Lailler" userId="53fdc27f-db66-4a79-8d86-059e4de6c567" providerId="ADAL" clId="{0A438070-6F00-4797-A7BC-B28CE83A32BB}" dt="2024-05-22T18:35:17.172" v="867" actId="6549"/>
          <ac:spMkLst>
            <pc:docMk/>
            <pc:sldMk cId="2085574546" sldId="264"/>
            <ac:spMk id="11" creationId="{00000000-0000-0000-0000-000000000000}"/>
          </ac:spMkLst>
        </pc:spChg>
        <pc:spChg chg="mod">
          <ac:chgData name="Lorène Lailler" userId="53fdc27f-db66-4a79-8d86-059e4de6c567" providerId="ADAL" clId="{0A438070-6F00-4797-A7BC-B28CE83A32BB}" dt="2024-05-22T17:57:50.452" v="833" actId="20577"/>
          <ac:spMkLst>
            <pc:docMk/>
            <pc:sldMk cId="2085574546" sldId="264"/>
            <ac:spMk id="13" creationId="{00000000-0000-0000-0000-000000000000}"/>
          </ac:spMkLst>
        </pc:spChg>
        <pc:spChg chg="mod">
          <ac:chgData name="Lorène Lailler" userId="53fdc27f-db66-4a79-8d86-059e4de6c567" providerId="ADAL" clId="{0A438070-6F00-4797-A7BC-B28CE83A32BB}" dt="2024-05-22T17:57:03.177" v="821" actId="14100"/>
          <ac:spMkLst>
            <pc:docMk/>
            <pc:sldMk cId="2085574546" sldId="264"/>
            <ac:spMk id="14" creationId="{00000000-0000-0000-0000-000000000000}"/>
          </ac:spMkLst>
        </pc:spChg>
        <pc:spChg chg="mod">
          <ac:chgData name="Lorène Lailler" userId="53fdc27f-db66-4a79-8d86-059e4de6c567" providerId="ADAL" clId="{0A438070-6F00-4797-A7BC-B28CE83A32BB}" dt="2024-05-22T17:58:44.466" v="854" actId="1076"/>
          <ac:spMkLst>
            <pc:docMk/>
            <pc:sldMk cId="2085574546" sldId="264"/>
            <ac:spMk id="15" creationId="{00000000-0000-0000-0000-000000000000}"/>
          </ac:spMkLst>
        </pc:spChg>
        <pc:spChg chg="mod">
          <ac:chgData name="Lorène Lailler" userId="53fdc27f-db66-4a79-8d86-059e4de6c567" providerId="ADAL" clId="{0A438070-6F00-4797-A7BC-B28CE83A32BB}" dt="2024-05-22T17:57:29.022" v="826" actId="14100"/>
          <ac:spMkLst>
            <pc:docMk/>
            <pc:sldMk cId="2085574546" sldId="264"/>
            <ac:spMk id="16" creationId="{00000000-0000-0000-0000-000000000000}"/>
          </ac:spMkLst>
        </pc:spChg>
        <pc:spChg chg="mod">
          <ac:chgData name="Lorène Lailler" userId="53fdc27f-db66-4a79-8d86-059e4de6c567" providerId="ADAL" clId="{0A438070-6F00-4797-A7BC-B28CE83A32BB}" dt="2024-05-22T17:57:03.177" v="821" actId="14100"/>
          <ac:spMkLst>
            <pc:docMk/>
            <pc:sldMk cId="2085574546" sldId="264"/>
            <ac:spMk id="17" creationId="{00000000-0000-0000-0000-000000000000}"/>
          </ac:spMkLst>
        </pc:spChg>
        <pc:spChg chg="mod">
          <ac:chgData name="Lorène Lailler" userId="53fdc27f-db66-4a79-8d86-059e4de6c567" providerId="ADAL" clId="{0A438070-6F00-4797-A7BC-B28CE83A32BB}" dt="2024-05-22T17:57:03.177" v="821" actId="14100"/>
          <ac:spMkLst>
            <pc:docMk/>
            <pc:sldMk cId="2085574546" sldId="264"/>
            <ac:spMk id="18" creationId="{00000000-0000-0000-0000-000000000000}"/>
          </ac:spMkLst>
        </pc:spChg>
        <pc:spChg chg="mod">
          <ac:chgData name="Lorène Lailler" userId="53fdc27f-db66-4a79-8d86-059e4de6c567" providerId="ADAL" clId="{0A438070-6F00-4797-A7BC-B28CE83A32BB}" dt="2024-05-22T18:39:14.571" v="922" actId="20577"/>
          <ac:spMkLst>
            <pc:docMk/>
            <pc:sldMk cId="2085574546" sldId="264"/>
            <ac:spMk id="19" creationId="{00000000-0000-0000-0000-000000000000}"/>
          </ac:spMkLst>
        </pc:spChg>
        <pc:spChg chg="mod">
          <ac:chgData name="Lorène Lailler" userId="53fdc27f-db66-4a79-8d86-059e4de6c567" providerId="ADAL" clId="{0A438070-6F00-4797-A7BC-B28CE83A32BB}" dt="2024-05-22T18:38:53.090" v="910" actId="20577"/>
          <ac:spMkLst>
            <pc:docMk/>
            <pc:sldMk cId="2085574546" sldId="264"/>
            <ac:spMk id="20" creationId="{00000000-0000-0000-0000-000000000000}"/>
          </ac:spMkLst>
        </pc:spChg>
      </pc:sldChg>
      <pc:sldChg chg="addSp delSp modSp delAnim modAnim">
        <pc:chgData name="Lorène Lailler" userId="53fdc27f-db66-4a79-8d86-059e4de6c567" providerId="ADAL" clId="{0A438070-6F00-4797-A7BC-B28CE83A32BB}" dt="2024-05-22T18:53:40.530" v="1350"/>
        <pc:sldMkLst>
          <pc:docMk/>
          <pc:sldMk cId="512704114" sldId="265"/>
        </pc:sldMkLst>
        <pc:spChg chg="mod">
          <ac:chgData name="Lorène Lailler" userId="53fdc27f-db66-4a79-8d86-059e4de6c567" providerId="ADAL" clId="{0A438070-6F00-4797-A7BC-B28CE83A32BB}" dt="2024-05-22T17:38:13.218" v="489" actId="1038"/>
          <ac:spMkLst>
            <pc:docMk/>
            <pc:sldMk cId="512704114" sldId="265"/>
            <ac:spMk id="4" creationId="{00000000-0000-0000-0000-000000000000}"/>
          </ac:spMkLst>
        </pc:spChg>
        <pc:spChg chg="mod">
          <ac:chgData name="Lorène Lailler" userId="53fdc27f-db66-4a79-8d86-059e4de6c567" providerId="ADAL" clId="{0A438070-6F00-4797-A7BC-B28CE83A32BB}" dt="2024-05-22T18:41:50.552" v="975" actId="1037"/>
          <ac:spMkLst>
            <pc:docMk/>
            <pc:sldMk cId="512704114" sldId="265"/>
            <ac:spMk id="7" creationId="{00000000-0000-0000-0000-000000000000}"/>
          </ac:spMkLst>
        </pc:spChg>
        <pc:spChg chg="mod">
          <ac:chgData name="Lorène Lailler" userId="53fdc27f-db66-4a79-8d86-059e4de6c567" providerId="ADAL" clId="{0A438070-6F00-4797-A7BC-B28CE83A32BB}" dt="2024-05-22T18:43:07.200" v="981" actId="1036"/>
          <ac:spMkLst>
            <pc:docMk/>
            <pc:sldMk cId="512704114" sldId="265"/>
            <ac:spMk id="8" creationId="{00000000-0000-0000-0000-000000000000}"/>
          </ac:spMkLst>
        </pc:spChg>
        <pc:spChg chg="mod">
          <ac:chgData name="Lorène Lailler" userId="53fdc27f-db66-4a79-8d86-059e4de6c567" providerId="ADAL" clId="{0A438070-6F00-4797-A7BC-B28CE83A32BB}" dt="2024-05-22T18:41:50.552" v="975" actId="1037"/>
          <ac:spMkLst>
            <pc:docMk/>
            <pc:sldMk cId="512704114" sldId="265"/>
            <ac:spMk id="11" creationId="{00000000-0000-0000-0000-000000000000}"/>
          </ac:spMkLst>
        </pc:spChg>
        <pc:spChg chg="del">
          <ac:chgData name="Lorène Lailler" userId="53fdc27f-db66-4a79-8d86-059e4de6c567" providerId="ADAL" clId="{0A438070-6F00-4797-A7BC-B28CE83A32BB}" dt="2024-05-22T18:41:31.374" v="930" actId="478"/>
          <ac:spMkLst>
            <pc:docMk/>
            <pc:sldMk cId="512704114" sldId="265"/>
            <ac:spMk id="13" creationId="{00000000-0000-0000-0000-000000000000}"/>
          </ac:spMkLst>
        </pc:spChg>
        <pc:spChg chg="mod">
          <ac:chgData name="Lorène Lailler" userId="53fdc27f-db66-4a79-8d86-059e4de6c567" providerId="ADAL" clId="{0A438070-6F00-4797-A7BC-B28CE83A32BB}" dt="2024-05-22T18:41:50.552" v="975" actId="1037"/>
          <ac:spMkLst>
            <pc:docMk/>
            <pc:sldMk cId="512704114" sldId="265"/>
            <ac:spMk id="14" creationId="{00000000-0000-0000-0000-000000000000}"/>
          </ac:spMkLst>
        </pc:spChg>
        <pc:spChg chg="mod">
          <ac:chgData name="Lorène Lailler" userId="53fdc27f-db66-4a79-8d86-059e4de6c567" providerId="ADAL" clId="{0A438070-6F00-4797-A7BC-B28CE83A32BB}" dt="2024-05-22T18:42:11.586" v="979" actId="6549"/>
          <ac:spMkLst>
            <pc:docMk/>
            <pc:sldMk cId="512704114" sldId="265"/>
            <ac:spMk id="15" creationId="{00000000-0000-0000-0000-000000000000}"/>
          </ac:spMkLst>
        </pc:spChg>
        <pc:spChg chg="mod">
          <ac:chgData name="Lorène Lailler" userId="53fdc27f-db66-4a79-8d86-059e4de6c567" providerId="ADAL" clId="{0A438070-6F00-4797-A7BC-B28CE83A32BB}" dt="2024-05-22T18:41:50.552" v="975" actId="1037"/>
          <ac:spMkLst>
            <pc:docMk/>
            <pc:sldMk cId="512704114" sldId="265"/>
            <ac:spMk id="16" creationId="{00000000-0000-0000-0000-000000000000}"/>
          </ac:spMkLst>
        </pc:spChg>
        <pc:spChg chg="mod">
          <ac:chgData name="Lorène Lailler" userId="53fdc27f-db66-4a79-8d86-059e4de6c567" providerId="ADAL" clId="{0A438070-6F00-4797-A7BC-B28CE83A32BB}" dt="2024-05-22T18:41:50.552" v="975" actId="1037"/>
          <ac:spMkLst>
            <pc:docMk/>
            <pc:sldMk cId="512704114" sldId="265"/>
            <ac:spMk id="17" creationId="{00000000-0000-0000-0000-000000000000}"/>
          </ac:spMkLst>
        </pc:spChg>
        <pc:spChg chg="mod">
          <ac:chgData name="Lorène Lailler" userId="53fdc27f-db66-4a79-8d86-059e4de6c567" providerId="ADAL" clId="{0A438070-6F00-4797-A7BC-B28CE83A32BB}" dt="2024-05-22T18:41:50.552" v="975" actId="1037"/>
          <ac:spMkLst>
            <pc:docMk/>
            <pc:sldMk cId="512704114" sldId="265"/>
            <ac:spMk id="18" creationId="{00000000-0000-0000-0000-000000000000}"/>
          </ac:spMkLst>
        </pc:spChg>
        <pc:spChg chg="add mod">
          <ac:chgData name="Lorène Lailler" userId="53fdc27f-db66-4a79-8d86-059e4de6c567" providerId="ADAL" clId="{0A438070-6F00-4797-A7BC-B28CE83A32BB}" dt="2024-05-22T18:41:50.552" v="975" actId="1037"/>
          <ac:spMkLst>
            <pc:docMk/>
            <pc:sldMk cId="512704114" sldId="265"/>
            <ac:spMk id="19" creationId="{044ED470-53E3-4AE1-B6A1-97ADF659214C}"/>
          </ac:spMkLst>
        </pc:spChg>
        <pc:spChg chg="mod">
          <ac:chgData name="Lorène Lailler" userId="53fdc27f-db66-4a79-8d86-059e4de6c567" providerId="ADAL" clId="{0A438070-6F00-4797-A7BC-B28CE83A32BB}" dt="2024-05-22T18:41:50.552" v="975" actId="1037"/>
          <ac:spMkLst>
            <pc:docMk/>
            <pc:sldMk cId="512704114" sldId="265"/>
            <ac:spMk id="20" creationId="{00000000-0000-0000-0000-000000000000}"/>
          </ac:spMkLst>
        </pc:spChg>
        <pc:spChg chg="del">
          <ac:chgData name="Lorène Lailler" userId="53fdc27f-db66-4a79-8d86-059e4de6c567" providerId="ADAL" clId="{0A438070-6F00-4797-A7BC-B28CE83A32BB}" dt="2024-05-22T18:41:31.374" v="930" actId="478"/>
          <ac:spMkLst>
            <pc:docMk/>
            <pc:sldMk cId="512704114" sldId="265"/>
            <ac:spMk id="21" creationId="{00000000-0000-0000-0000-000000000000}"/>
          </ac:spMkLst>
        </pc:spChg>
        <pc:spChg chg="add mod">
          <ac:chgData name="Lorène Lailler" userId="53fdc27f-db66-4a79-8d86-059e4de6c567" providerId="ADAL" clId="{0A438070-6F00-4797-A7BC-B28CE83A32BB}" dt="2024-05-22T18:41:50.552" v="975" actId="1037"/>
          <ac:spMkLst>
            <pc:docMk/>
            <pc:sldMk cId="512704114" sldId="265"/>
            <ac:spMk id="22" creationId="{E6883E78-7DE0-474D-94DA-95DB5527902D}"/>
          </ac:spMkLst>
        </pc:spChg>
      </pc:sldChg>
      <pc:sldChg chg="addSp delSp modSp addAnim delAnim modAnim">
        <pc:chgData name="Lorène Lailler" userId="53fdc27f-db66-4a79-8d86-059e4de6c567" providerId="ADAL" clId="{0A438070-6F00-4797-A7BC-B28CE83A32BB}" dt="2024-05-22T18:54:07.341" v="1354"/>
        <pc:sldMkLst>
          <pc:docMk/>
          <pc:sldMk cId="2759681191" sldId="266"/>
        </pc:sldMkLst>
        <pc:spChg chg="mod">
          <ac:chgData name="Lorène Lailler" userId="53fdc27f-db66-4a79-8d86-059e4de6c567" providerId="ADAL" clId="{0A438070-6F00-4797-A7BC-B28CE83A32BB}" dt="2024-05-22T18:47:31.805" v="1289" actId="1076"/>
          <ac:spMkLst>
            <pc:docMk/>
            <pc:sldMk cId="2759681191" sldId="266"/>
            <ac:spMk id="4" creationId="{00000000-0000-0000-0000-000000000000}"/>
          </ac:spMkLst>
        </pc:spChg>
        <pc:spChg chg="mod">
          <ac:chgData name="Lorène Lailler" userId="53fdc27f-db66-4a79-8d86-059e4de6c567" providerId="ADAL" clId="{0A438070-6F00-4797-A7BC-B28CE83A32BB}" dt="2024-05-22T18:47:43.915" v="1301" actId="1036"/>
          <ac:spMkLst>
            <pc:docMk/>
            <pc:sldMk cId="2759681191" sldId="266"/>
            <ac:spMk id="6" creationId="{00000000-0000-0000-0000-000000000000}"/>
          </ac:spMkLst>
        </pc:spChg>
        <pc:spChg chg="mod">
          <ac:chgData name="Lorène Lailler" userId="53fdc27f-db66-4a79-8d86-059e4de6c567" providerId="ADAL" clId="{0A438070-6F00-4797-A7BC-B28CE83A32BB}" dt="2024-05-22T18:46:59.942" v="1276" actId="1037"/>
          <ac:spMkLst>
            <pc:docMk/>
            <pc:sldMk cId="2759681191" sldId="266"/>
            <ac:spMk id="7" creationId="{00000000-0000-0000-0000-000000000000}"/>
          </ac:spMkLst>
        </pc:spChg>
        <pc:spChg chg="mod">
          <ac:chgData name="Lorène Lailler" userId="53fdc27f-db66-4a79-8d86-059e4de6c567" providerId="ADAL" clId="{0A438070-6F00-4797-A7BC-B28CE83A32BB}" dt="2024-05-22T18:47:43.915" v="1301" actId="1036"/>
          <ac:spMkLst>
            <pc:docMk/>
            <pc:sldMk cId="2759681191" sldId="266"/>
            <ac:spMk id="8" creationId="{00000000-0000-0000-0000-000000000000}"/>
          </ac:spMkLst>
        </pc:spChg>
        <pc:spChg chg="add del mod">
          <ac:chgData name="Lorène Lailler" userId="53fdc27f-db66-4a79-8d86-059e4de6c567" providerId="ADAL" clId="{0A438070-6F00-4797-A7BC-B28CE83A32BB}" dt="2024-05-22T18:47:56.928" v="1319" actId="1037"/>
          <ac:spMkLst>
            <pc:docMk/>
            <pc:sldMk cId="2759681191" sldId="266"/>
            <ac:spMk id="11" creationId="{00000000-0000-0000-0000-000000000000}"/>
          </ac:spMkLst>
        </pc:spChg>
        <pc:spChg chg="del mod">
          <ac:chgData name="Lorène Lailler" userId="53fdc27f-db66-4a79-8d86-059e4de6c567" providerId="ADAL" clId="{0A438070-6F00-4797-A7BC-B28CE83A32BB}" dt="2024-05-22T18:45:55.372" v="1119" actId="478"/>
          <ac:spMkLst>
            <pc:docMk/>
            <pc:sldMk cId="2759681191" sldId="266"/>
            <ac:spMk id="13" creationId="{00000000-0000-0000-0000-000000000000}"/>
          </ac:spMkLst>
        </pc:spChg>
        <pc:spChg chg="mod">
          <ac:chgData name="Lorène Lailler" userId="53fdc27f-db66-4a79-8d86-059e4de6c567" providerId="ADAL" clId="{0A438070-6F00-4797-A7BC-B28CE83A32BB}" dt="2024-05-22T18:47:43.915" v="1301" actId="1036"/>
          <ac:spMkLst>
            <pc:docMk/>
            <pc:sldMk cId="2759681191" sldId="266"/>
            <ac:spMk id="14" creationId="{00000000-0000-0000-0000-000000000000}"/>
          </ac:spMkLst>
        </pc:spChg>
        <pc:spChg chg="mod">
          <ac:chgData name="Lorène Lailler" userId="53fdc27f-db66-4a79-8d86-059e4de6c567" providerId="ADAL" clId="{0A438070-6F00-4797-A7BC-B28CE83A32BB}" dt="2024-05-22T18:47:43.915" v="1301" actId="1036"/>
          <ac:spMkLst>
            <pc:docMk/>
            <pc:sldMk cId="2759681191" sldId="266"/>
            <ac:spMk id="15" creationId="{00000000-0000-0000-0000-000000000000}"/>
          </ac:spMkLst>
        </pc:spChg>
        <pc:spChg chg="mod">
          <ac:chgData name="Lorène Lailler" userId="53fdc27f-db66-4a79-8d86-059e4de6c567" providerId="ADAL" clId="{0A438070-6F00-4797-A7BC-B28CE83A32BB}" dt="2024-05-22T18:47:43.915" v="1301" actId="1036"/>
          <ac:spMkLst>
            <pc:docMk/>
            <pc:sldMk cId="2759681191" sldId="266"/>
            <ac:spMk id="17" creationId="{00000000-0000-0000-0000-000000000000}"/>
          </ac:spMkLst>
        </pc:spChg>
        <pc:spChg chg="mod">
          <ac:chgData name="Lorène Lailler" userId="53fdc27f-db66-4a79-8d86-059e4de6c567" providerId="ADAL" clId="{0A438070-6F00-4797-A7BC-B28CE83A32BB}" dt="2024-05-22T18:47:43.915" v="1301" actId="1036"/>
          <ac:spMkLst>
            <pc:docMk/>
            <pc:sldMk cId="2759681191" sldId="266"/>
            <ac:spMk id="18" creationId="{00000000-0000-0000-0000-000000000000}"/>
          </ac:spMkLst>
        </pc:spChg>
        <pc:spChg chg="mod">
          <ac:chgData name="Lorène Lailler" userId="53fdc27f-db66-4a79-8d86-059e4de6c567" providerId="ADAL" clId="{0A438070-6F00-4797-A7BC-B28CE83A32BB}" dt="2024-05-22T18:47:43.915" v="1301" actId="1036"/>
          <ac:spMkLst>
            <pc:docMk/>
            <pc:sldMk cId="2759681191" sldId="266"/>
            <ac:spMk id="19" creationId="{00000000-0000-0000-0000-000000000000}"/>
          </ac:spMkLst>
        </pc:spChg>
        <pc:spChg chg="mod">
          <ac:chgData name="Lorène Lailler" userId="53fdc27f-db66-4a79-8d86-059e4de6c567" providerId="ADAL" clId="{0A438070-6F00-4797-A7BC-B28CE83A32BB}" dt="2024-05-22T18:47:43.915" v="1301" actId="1036"/>
          <ac:spMkLst>
            <pc:docMk/>
            <pc:sldMk cId="2759681191" sldId="266"/>
            <ac:spMk id="20" creationId="{00000000-0000-0000-0000-000000000000}"/>
          </ac:spMkLst>
        </pc:spChg>
        <pc:spChg chg="del mod">
          <ac:chgData name="Lorène Lailler" userId="53fdc27f-db66-4a79-8d86-059e4de6c567" providerId="ADAL" clId="{0A438070-6F00-4797-A7BC-B28CE83A32BB}" dt="2024-05-22T18:45:55.372" v="1119" actId="478"/>
          <ac:spMkLst>
            <pc:docMk/>
            <pc:sldMk cId="2759681191" sldId="266"/>
            <ac:spMk id="21" creationId="{00000000-0000-0000-0000-000000000000}"/>
          </ac:spMkLst>
        </pc:spChg>
        <pc:spChg chg="add mod">
          <ac:chgData name="Lorène Lailler" userId="53fdc27f-db66-4a79-8d86-059e4de6c567" providerId="ADAL" clId="{0A438070-6F00-4797-A7BC-B28CE83A32BB}" dt="2024-05-22T18:47:43.915" v="1301" actId="1036"/>
          <ac:spMkLst>
            <pc:docMk/>
            <pc:sldMk cId="2759681191" sldId="266"/>
            <ac:spMk id="23" creationId="{B57D7B63-7F7B-4928-A395-2A6F3EF04EDC}"/>
          </ac:spMkLst>
        </pc:spChg>
        <pc:spChg chg="add mod">
          <ac:chgData name="Lorène Lailler" userId="53fdc27f-db66-4a79-8d86-059e4de6c567" providerId="ADAL" clId="{0A438070-6F00-4797-A7BC-B28CE83A32BB}" dt="2024-05-22T18:47:43.915" v="1301" actId="1036"/>
          <ac:spMkLst>
            <pc:docMk/>
            <pc:sldMk cId="2759681191" sldId="266"/>
            <ac:spMk id="24" creationId="{98377B0B-8337-435E-9E54-38B57F157B87}"/>
          </ac:spMkLst>
        </pc:spChg>
      </pc:sldChg>
      <pc:sldChg chg="addSp delSp modSp delAnim modAnim">
        <pc:chgData name="Lorène Lailler" userId="53fdc27f-db66-4a79-8d86-059e4de6c567" providerId="ADAL" clId="{0A438070-6F00-4797-A7BC-B28CE83A32BB}" dt="2024-05-22T18:52:53.356" v="1346"/>
        <pc:sldMkLst>
          <pc:docMk/>
          <pc:sldMk cId="1440409418" sldId="267"/>
        </pc:sldMkLst>
        <pc:spChg chg="mod">
          <ac:chgData name="Lorène Lailler" userId="53fdc27f-db66-4a79-8d86-059e4de6c567" providerId="ADAL" clId="{0A438070-6F00-4797-A7BC-B28CE83A32BB}" dt="2024-05-22T17:39:20.742" v="606" actId="1035"/>
          <ac:spMkLst>
            <pc:docMk/>
            <pc:sldMk cId="1440409418" sldId="267"/>
            <ac:spMk id="2" creationId="{00000000-0000-0000-0000-000000000000}"/>
          </ac:spMkLst>
        </pc:spChg>
        <pc:spChg chg="mod">
          <ac:chgData name="Lorène Lailler" userId="53fdc27f-db66-4a79-8d86-059e4de6c567" providerId="ADAL" clId="{0A438070-6F00-4797-A7BC-B28CE83A32BB}" dt="2024-05-22T18:50:17.772" v="1320"/>
          <ac:spMkLst>
            <pc:docMk/>
            <pc:sldMk cId="1440409418" sldId="267"/>
            <ac:spMk id="3" creationId="{00000000-0000-0000-0000-000000000000}"/>
          </ac:spMkLst>
        </pc:spChg>
        <pc:spChg chg="mod">
          <ac:chgData name="Lorène Lailler" userId="53fdc27f-db66-4a79-8d86-059e4de6c567" providerId="ADAL" clId="{0A438070-6F00-4797-A7BC-B28CE83A32BB}" dt="2024-05-22T18:51:14.458" v="1332" actId="1035"/>
          <ac:spMkLst>
            <pc:docMk/>
            <pc:sldMk cId="1440409418" sldId="267"/>
            <ac:spMk id="4" creationId="{00000000-0000-0000-0000-000000000000}"/>
          </ac:spMkLst>
        </pc:spChg>
        <pc:spChg chg="del mod">
          <ac:chgData name="Lorène Lailler" userId="53fdc27f-db66-4a79-8d86-059e4de6c567" providerId="ADAL" clId="{0A438070-6F00-4797-A7BC-B28CE83A32BB}" dt="2024-05-22T18:51:28.613" v="1341" actId="478"/>
          <ac:spMkLst>
            <pc:docMk/>
            <pc:sldMk cId="1440409418" sldId="267"/>
            <ac:spMk id="9" creationId="{00000000-0000-0000-0000-000000000000}"/>
          </ac:spMkLst>
        </pc:spChg>
        <pc:spChg chg="add">
          <ac:chgData name="Lorène Lailler" userId="53fdc27f-db66-4a79-8d86-059e4de6c567" providerId="ADAL" clId="{0A438070-6F00-4797-A7BC-B28CE83A32BB}" dt="2024-05-22T18:52:27.320" v="1342"/>
          <ac:spMkLst>
            <pc:docMk/>
            <pc:sldMk cId="1440409418" sldId="267"/>
            <ac:spMk id="22" creationId="{BC3BF6E2-09C8-469A-80F1-49FF190C9191}"/>
          </ac:spMkLst>
        </pc:spChg>
        <pc:spChg chg="del">
          <ac:chgData name="Lorène Lailler" userId="53fdc27f-db66-4a79-8d86-059e4de6c567" providerId="ADAL" clId="{0A438070-6F00-4797-A7BC-B28CE83A32BB}" dt="2024-05-22T18:51:28.613" v="1341" actId="478"/>
          <ac:spMkLst>
            <pc:docMk/>
            <pc:sldMk cId="1440409418" sldId="267"/>
            <ac:spMk id="23" creationId="{00000000-0000-0000-0000-000000000000}"/>
          </ac:spMkLst>
        </pc:spChg>
        <pc:spChg chg="del">
          <ac:chgData name="Lorène Lailler" userId="53fdc27f-db66-4a79-8d86-059e4de6c567" providerId="ADAL" clId="{0A438070-6F00-4797-A7BC-B28CE83A32BB}" dt="2024-05-22T18:51:28.613" v="1341" actId="478"/>
          <ac:spMkLst>
            <pc:docMk/>
            <pc:sldMk cId="1440409418" sldId="267"/>
            <ac:spMk id="24" creationId="{00000000-0000-0000-0000-000000000000}"/>
          </ac:spMkLst>
        </pc:spChg>
        <pc:spChg chg="add">
          <ac:chgData name="Lorène Lailler" userId="53fdc27f-db66-4a79-8d86-059e4de6c567" providerId="ADAL" clId="{0A438070-6F00-4797-A7BC-B28CE83A32BB}" dt="2024-05-22T18:52:27.320" v="1342"/>
          <ac:spMkLst>
            <pc:docMk/>
            <pc:sldMk cId="1440409418" sldId="267"/>
            <ac:spMk id="25" creationId="{36AFE288-9A2F-4172-BE81-86E90F992584}"/>
          </ac:spMkLst>
        </pc:spChg>
        <pc:spChg chg="add">
          <ac:chgData name="Lorène Lailler" userId="53fdc27f-db66-4a79-8d86-059e4de6c567" providerId="ADAL" clId="{0A438070-6F00-4797-A7BC-B28CE83A32BB}" dt="2024-05-22T18:52:27.320" v="1342"/>
          <ac:spMkLst>
            <pc:docMk/>
            <pc:sldMk cId="1440409418" sldId="267"/>
            <ac:spMk id="26" creationId="{06E7F190-2DD6-4761-B783-1429288FFF5A}"/>
          </ac:spMkLst>
        </pc:spChg>
        <pc:spChg chg="add">
          <ac:chgData name="Lorène Lailler" userId="53fdc27f-db66-4a79-8d86-059e4de6c567" providerId="ADAL" clId="{0A438070-6F00-4797-A7BC-B28CE83A32BB}" dt="2024-05-22T18:52:27.320" v="1342"/>
          <ac:spMkLst>
            <pc:docMk/>
            <pc:sldMk cId="1440409418" sldId="267"/>
            <ac:spMk id="27" creationId="{4B4352D4-5F5A-4756-9883-DA74B45671B9}"/>
          </ac:spMkLst>
        </pc:spChg>
        <pc:spChg chg="add">
          <ac:chgData name="Lorène Lailler" userId="53fdc27f-db66-4a79-8d86-059e4de6c567" providerId="ADAL" clId="{0A438070-6F00-4797-A7BC-B28CE83A32BB}" dt="2024-05-22T18:52:27.320" v="1342"/>
          <ac:spMkLst>
            <pc:docMk/>
            <pc:sldMk cId="1440409418" sldId="267"/>
            <ac:spMk id="28" creationId="{97BB4251-076D-4359-B091-7E16EC422009}"/>
          </ac:spMkLst>
        </pc:spChg>
        <pc:spChg chg="add">
          <ac:chgData name="Lorène Lailler" userId="53fdc27f-db66-4a79-8d86-059e4de6c567" providerId="ADAL" clId="{0A438070-6F00-4797-A7BC-B28CE83A32BB}" dt="2024-05-22T18:52:27.320" v="1342"/>
          <ac:spMkLst>
            <pc:docMk/>
            <pc:sldMk cId="1440409418" sldId="267"/>
            <ac:spMk id="29" creationId="{8AC68065-CA35-439F-A736-9A91BA9A62C9}"/>
          </ac:spMkLst>
        </pc:spChg>
        <pc:spChg chg="add">
          <ac:chgData name="Lorène Lailler" userId="53fdc27f-db66-4a79-8d86-059e4de6c567" providerId="ADAL" clId="{0A438070-6F00-4797-A7BC-B28CE83A32BB}" dt="2024-05-22T18:52:27.320" v="1342"/>
          <ac:spMkLst>
            <pc:docMk/>
            <pc:sldMk cId="1440409418" sldId="267"/>
            <ac:spMk id="30" creationId="{E20CCF6F-ECD3-4A4F-ADA7-1E8B6AD3B96A}"/>
          </ac:spMkLst>
        </pc:spChg>
        <pc:spChg chg="add">
          <ac:chgData name="Lorène Lailler" userId="53fdc27f-db66-4a79-8d86-059e4de6c567" providerId="ADAL" clId="{0A438070-6F00-4797-A7BC-B28CE83A32BB}" dt="2024-05-22T18:52:27.320" v="1342"/>
          <ac:spMkLst>
            <pc:docMk/>
            <pc:sldMk cId="1440409418" sldId="267"/>
            <ac:spMk id="31" creationId="{8834F798-329B-4752-A7CE-84E78162AA6A}"/>
          </ac:spMkLst>
        </pc:spChg>
        <pc:spChg chg="add">
          <ac:chgData name="Lorène Lailler" userId="53fdc27f-db66-4a79-8d86-059e4de6c567" providerId="ADAL" clId="{0A438070-6F00-4797-A7BC-B28CE83A32BB}" dt="2024-05-22T18:52:27.320" v="1342"/>
          <ac:spMkLst>
            <pc:docMk/>
            <pc:sldMk cId="1440409418" sldId="267"/>
            <ac:spMk id="32" creationId="{582732BE-2612-4500-B323-4B4A42F7D3C9}"/>
          </ac:spMkLst>
        </pc:spChg>
        <pc:spChg chg="add">
          <ac:chgData name="Lorène Lailler" userId="53fdc27f-db66-4a79-8d86-059e4de6c567" providerId="ADAL" clId="{0A438070-6F00-4797-A7BC-B28CE83A32BB}" dt="2024-05-22T18:52:27.320" v="1342"/>
          <ac:spMkLst>
            <pc:docMk/>
            <pc:sldMk cId="1440409418" sldId="267"/>
            <ac:spMk id="33" creationId="{A7E1354E-948F-4C92-AC3E-C7CFA117E7DC}"/>
          </ac:spMkLst>
        </pc:spChg>
        <pc:spChg chg="add">
          <ac:chgData name="Lorène Lailler" userId="53fdc27f-db66-4a79-8d86-059e4de6c567" providerId="ADAL" clId="{0A438070-6F00-4797-A7BC-B28CE83A32BB}" dt="2024-05-22T18:52:27.320" v="1342"/>
          <ac:spMkLst>
            <pc:docMk/>
            <pc:sldMk cId="1440409418" sldId="267"/>
            <ac:spMk id="34" creationId="{5A868CCF-42E1-4195-B00A-914277AE41CE}"/>
          </ac:spMkLst>
        </pc:spChg>
        <pc:grpChg chg="del">
          <ac:chgData name="Lorène Lailler" userId="53fdc27f-db66-4a79-8d86-059e4de6c567" providerId="ADAL" clId="{0A438070-6F00-4797-A7BC-B28CE83A32BB}" dt="2024-05-22T18:51:28.613" v="1341" actId="478"/>
          <ac:grpSpMkLst>
            <pc:docMk/>
            <pc:sldMk cId="1440409418" sldId="267"/>
            <ac:grpSpMk id="10" creationId="{00000000-0000-0000-0000-000000000000}"/>
          </ac:grpSpMkLst>
        </pc:grpChg>
        <pc:grpChg chg="del">
          <ac:chgData name="Lorène Lailler" userId="53fdc27f-db66-4a79-8d86-059e4de6c567" providerId="ADAL" clId="{0A438070-6F00-4797-A7BC-B28CE83A32BB}" dt="2024-05-22T18:51:28.613" v="1341" actId="478"/>
          <ac:grpSpMkLst>
            <pc:docMk/>
            <pc:sldMk cId="1440409418" sldId="267"/>
            <ac:grpSpMk id="13" creationId="{00000000-0000-0000-0000-000000000000}"/>
          </ac:grpSpMkLst>
        </pc:grpChg>
        <pc:grpChg chg="del">
          <ac:chgData name="Lorène Lailler" userId="53fdc27f-db66-4a79-8d86-059e4de6c567" providerId="ADAL" clId="{0A438070-6F00-4797-A7BC-B28CE83A32BB}" dt="2024-05-22T18:51:28.613" v="1341" actId="478"/>
          <ac:grpSpMkLst>
            <pc:docMk/>
            <pc:sldMk cId="1440409418" sldId="267"/>
            <ac:grpSpMk id="16" creationId="{00000000-0000-0000-0000-000000000000}"/>
          </ac:grpSpMkLst>
        </pc:grpChg>
        <pc:grpChg chg="del">
          <ac:chgData name="Lorène Lailler" userId="53fdc27f-db66-4a79-8d86-059e4de6c567" providerId="ADAL" clId="{0A438070-6F00-4797-A7BC-B28CE83A32BB}" dt="2024-05-22T18:51:28.613" v="1341" actId="478"/>
          <ac:grpSpMkLst>
            <pc:docMk/>
            <pc:sldMk cId="1440409418" sldId="267"/>
            <ac:grpSpMk id="19" creationId="{00000000-0000-0000-0000-000000000000}"/>
          </ac:grpSpMkLst>
        </pc:grpChg>
      </pc:sldChg>
      <pc:sldChg chg="delSp modSp delAnim">
        <pc:chgData name="Lorène Lailler" userId="53fdc27f-db66-4a79-8d86-059e4de6c567" providerId="ADAL" clId="{0A438070-6F00-4797-A7BC-B28CE83A32BB}" dt="2024-05-22T19:11:45.131" v="1729" actId="13926"/>
        <pc:sldMkLst>
          <pc:docMk/>
          <pc:sldMk cId="1670601973" sldId="268"/>
        </pc:sldMkLst>
        <pc:spChg chg="mod">
          <ac:chgData name="Lorène Lailler" userId="53fdc27f-db66-4a79-8d86-059e4de6c567" providerId="ADAL" clId="{0A438070-6F00-4797-A7BC-B28CE83A32BB}" dt="2024-05-22T19:11:31.975" v="1727" actId="13926"/>
          <ac:spMkLst>
            <pc:docMk/>
            <pc:sldMk cId="1670601973" sldId="268"/>
            <ac:spMk id="2" creationId="{00000000-0000-0000-0000-000000000000}"/>
          </ac:spMkLst>
        </pc:spChg>
        <pc:spChg chg="mod">
          <ac:chgData name="Lorène Lailler" userId="53fdc27f-db66-4a79-8d86-059e4de6c567" providerId="ADAL" clId="{0A438070-6F00-4797-A7BC-B28CE83A32BB}" dt="2024-05-22T19:11:37.574" v="1728" actId="13926"/>
          <ac:spMkLst>
            <pc:docMk/>
            <pc:sldMk cId="1670601973" sldId="268"/>
            <ac:spMk id="5" creationId="{00000000-0000-0000-0000-000000000000}"/>
          </ac:spMkLst>
        </pc:spChg>
        <pc:spChg chg="mod">
          <ac:chgData name="Lorène Lailler" userId="53fdc27f-db66-4a79-8d86-059e4de6c567" providerId="ADAL" clId="{0A438070-6F00-4797-A7BC-B28CE83A32BB}" dt="2024-05-22T19:11:45.131" v="1729" actId="13926"/>
          <ac:spMkLst>
            <pc:docMk/>
            <pc:sldMk cId="1670601973" sldId="268"/>
            <ac:spMk id="11" creationId="{00000000-0000-0000-0000-000000000000}"/>
          </ac:spMkLst>
        </pc:spChg>
        <pc:spChg chg="del">
          <ac:chgData name="Lorène Lailler" userId="53fdc27f-db66-4a79-8d86-059e4de6c567" providerId="ADAL" clId="{0A438070-6F00-4797-A7BC-B28CE83A32BB}" dt="2024-05-22T19:01:25.983" v="1588" actId="478"/>
          <ac:spMkLst>
            <pc:docMk/>
            <pc:sldMk cId="1670601973" sldId="268"/>
            <ac:spMk id="13" creationId="{00000000-0000-0000-0000-000000000000}"/>
          </ac:spMkLst>
        </pc:spChg>
        <pc:spChg chg="del">
          <ac:chgData name="Lorène Lailler" userId="53fdc27f-db66-4a79-8d86-059e4de6c567" providerId="ADAL" clId="{0A438070-6F00-4797-A7BC-B28CE83A32BB}" dt="2024-05-22T19:01:25.983" v="1588" actId="478"/>
          <ac:spMkLst>
            <pc:docMk/>
            <pc:sldMk cId="1670601973" sldId="268"/>
            <ac:spMk id="14" creationId="{00000000-0000-0000-0000-000000000000}"/>
          </ac:spMkLst>
        </pc:spChg>
        <pc:spChg chg="del">
          <ac:chgData name="Lorène Lailler" userId="53fdc27f-db66-4a79-8d86-059e4de6c567" providerId="ADAL" clId="{0A438070-6F00-4797-A7BC-B28CE83A32BB}" dt="2024-05-22T19:01:25.983" v="1588" actId="478"/>
          <ac:spMkLst>
            <pc:docMk/>
            <pc:sldMk cId="1670601973" sldId="268"/>
            <ac:spMk id="15" creationId="{00000000-0000-0000-0000-000000000000}"/>
          </ac:spMkLst>
        </pc:spChg>
        <pc:spChg chg="del">
          <ac:chgData name="Lorène Lailler" userId="53fdc27f-db66-4a79-8d86-059e4de6c567" providerId="ADAL" clId="{0A438070-6F00-4797-A7BC-B28CE83A32BB}" dt="2024-05-22T19:01:25.983" v="1588" actId="478"/>
          <ac:spMkLst>
            <pc:docMk/>
            <pc:sldMk cId="1670601973" sldId="268"/>
            <ac:spMk id="16" creationId="{00000000-0000-0000-0000-000000000000}"/>
          </ac:spMkLst>
        </pc:spChg>
        <pc:spChg chg="del">
          <ac:chgData name="Lorène Lailler" userId="53fdc27f-db66-4a79-8d86-059e4de6c567" providerId="ADAL" clId="{0A438070-6F00-4797-A7BC-B28CE83A32BB}" dt="2024-05-22T19:01:25.983" v="1588" actId="478"/>
          <ac:spMkLst>
            <pc:docMk/>
            <pc:sldMk cId="1670601973" sldId="268"/>
            <ac:spMk id="17" creationId="{00000000-0000-0000-0000-000000000000}"/>
          </ac:spMkLst>
        </pc:spChg>
        <pc:spChg chg="del">
          <ac:chgData name="Lorène Lailler" userId="53fdc27f-db66-4a79-8d86-059e4de6c567" providerId="ADAL" clId="{0A438070-6F00-4797-A7BC-B28CE83A32BB}" dt="2024-05-22T19:01:25.983" v="1588" actId="478"/>
          <ac:spMkLst>
            <pc:docMk/>
            <pc:sldMk cId="1670601973" sldId="268"/>
            <ac:spMk id="18" creationId="{00000000-0000-0000-0000-000000000000}"/>
          </ac:spMkLst>
        </pc:spChg>
        <pc:spChg chg="del">
          <ac:chgData name="Lorène Lailler" userId="53fdc27f-db66-4a79-8d86-059e4de6c567" providerId="ADAL" clId="{0A438070-6F00-4797-A7BC-B28CE83A32BB}" dt="2024-05-22T19:01:25.983" v="1588" actId="478"/>
          <ac:spMkLst>
            <pc:docMk/>
            <pc:sldMk cId="1670601973" sldId="268"/>
            <ac:spMk id="19" creationId="{00000000-0000-0000-0000-000000000000}"/>
          </ac:spMkLst>
        </pc:spChg>
        <pc:spChg chg="del">
          <ac:chgData name="Lorène Lailler" userId="53fdc27f-db66-4a79-8d86-059e4de6c567" providerId="ADAL" clId="{0A438070-6F00-4797-A7BC-B28CE83A32BB}" dt="2024-05-22T19:01:25.983" v="1588" actId="478"/>
          <ac:spMkLst>
            <pc:docMk/>
            <pc:sldMk cId="1670601973" sldId="268"/>
            <ac:spMk id="29" creationId="{00000000-0000-0000-0000-000000000000}"/>
          </ac:spMkLst>
        </pc:spChg>
        <pc:spChg chg="del">
          <ac:chgData name="Lorène Lailler" userId="53fdc27f-db66-4a79-8d86-059e4de6c567" providerId="ADAL" clId="{0A438070-6F00-4797-A7BC-B28CE83A32BB}" dt="2024-05-22T19:01:25.983" v="1588" actId="478"/>
          <ac:spMkLst>
            <pc:docMk/>
            <pc:sldMk cId="1670601973" sldId="268"/>
            <ac:spMk id="30" creationId="{00000000-0000-0000-0000-000000000000}"/>
          </ac:spMkLst>
        </pc:spChg>
        <pc:spChg chg="del">
          <ac:chgData name="Lorène Lailler" userId="53fdc27f-db66-4a79-8d86-059e4de6c567" providerId="ADAL" clId="{0A438070-6F00-4797-A7BC-B28CE83A32BB}" dt="2024-05-22T19:01:25.983" v="1588" actId="478"/>
          <ac:spMkLst>
            <pc:docMk/>
            <pc:sldMk cId="1670601973" sldId="268"/>
            <ac:spMk id="31" creationId="{00000000-0000-0000-0000-000000000000}"/>
          </ac:spMkLst>
        </pc:spChg>
        <pc:spChg chg="del">
          <ac:chgData name="Lorène Lailler" userId="53fdc27f-db66-4a79-8d86-059e4de6c567" providerId="ADAL" clId="{0A438070-6F00-4797-A7BC-B28CE83A32BB}" dt="2024-05-22T19:01:25.983" v="1588" actId="478"/>
          <ac:spMkLst>
            <pc:docMk/>
            <pc:sldMk cId="1670601973" sldId="268"/>
            <ac:spMk id="32" creationId="{00000000-0000-0000-0000-000000000000}"/>
          </ac:spMkLst>
        </pc:spChg>
        <pc:spChg chg="del">
          <ac:chgData name="Lorène Lailler" userId="53fdc27f-db66-4a79-8d86-059e4de6c567" providerId="ADAL" clId="{0A438070-6F00-4797-A7BC-B28CE83A32BB}" dt="2024-05-22T19:01:25.983" v="1588" actId="478"/>
          <ac:spMkLst>
            <pc:docMk/>
            <pc:sldMk cId="1670601973" sldId="268"/>
            <ac:spMk id="33" creationId="{00000000-0000-0000-0000-000000000000}"/>
          </ac:spMkLst>
        </pc:spChg>
        <pc:spChg chg="del">
          <ac:chgData name="Lorène Lailler" userId="53fdc27f-db66-4a79-8d86-059e4de6c567" providerId="ADAL" clId="{0A438070-6F00-4797-A7BC-B28CE83A32BB}" dt="2024-05-22T19:01:25.983" v="1588" actId="478"/>
          <ac:spMkLst>
            <pc:docMk/>
            <pc:sldMk cId="1670601973" sldId="268"/>
            <ac:spMk id="34" creationId="{00000000-0000-0000-0000-000000000000}"/>
          </ac:spMkLst>
        </pc:spChg>
        <pc:picChg chg="del">
          <ac:chgData name="Lorène Lailler" userId="53fdc27f-db66-4a79-8d86-059e4de6c567" providerId="ADAL" clId="{0A438070-6F00-4797-A7BC-B28CE83A32BB}" dt="2024-05-22T19:01:28.660" v="1589" actId="478"/>
          <ac:picMkLst>
            <pc:docMk/>
            <pc:sldMk cId="1670601973" sldId="268"/>
            <ac:picMk id="12" creationId="{00000000-0000-0000-0000-000000000000}"/>
          </ac:picMkLst>
        </pc:picChg>
        <pc:cxnChg chg="del">
          <ac:chgData name="Lorène Lailler" userId="53fdc27f-db66-4a79-8d86-059e4de6c567" providerId="ADAL" clId="{0A438070-6F00-4797-A7BC-B28CE83A32BB}" dt="2024-05-22T19:01:25.983" v="1588" actId="478"/>
          <ac:cxnSpMkLst>
            <pc:docMk/>
            <pc:sldMk cId="1670601973" sldId="268"/>
            <ac:cxnSpMk id="23" creationId="{00000000-0000-0000-0000-000000000000}"/>
          </ac:cxnSpMkLst>
        </pc:cxnChg>
        <pc:cxnChg chg="del">
          <ac:chgData name="Lorène Lailler" userId="53fdc27f-db66-4a79-8d86-059e4de6c567" providerId="ADAL" clId="{0A438070-6F00-4797-A7BC-B28CE83A32BB}" dt="2024-05-22T19:01:25.983" v="1588" actId="478"/>
          <ac:cxnSpMkLst>
            <pc:docMk/>
            <pc:sldMk cId="1670601973" sldId="268"/>
            <ac:cxnSpMk id="26" creationId="{00000000-0000-0000-0000-000000000000}"/>
          </ac:cxnSpMkLst>
        </pc:cxnChg>
      </pc:sldChg>
      <pc:sldChg chg="modSp">
        <pc:chgData name="Lorène Lailler" userId="53fdc27f-db66-4a79-8d86-059e4de6c567" providerId="ADAL" clId="{0A438070-6F00-4797-A7BC-B28CE83A32BB}" dt="2024-05-22T19:18:16.939" v="1821" actId="1036"/>
        <pc:sldMkLst>
          <pc:docMk/>
          <pc:sldMk cId="133711184" sldId="269"/>
        </pc:sldMkLst>
        <pc:spChg chg="mod">
          <ac:chgData name="Lorène Lailler" userId="53fdc27f-db66-4a79-8d86-059e4de6c567" providerId="ADAL" clId="{0A438070-6F00-4797-A7BC-B28CE83A32BB}" dt="2024-05-22T19:10:05.791" v="1718" actId="20577"/>
          <ac:spMkLst>
            <pc:docMk/>
            <pc:sldMk cId="133711184" sldId="269"/>
            <ac:spMk id="4" creationId="{00000000-0000-0000-0000-000000000000}"/>
          </ac:spMkLst>
        </pc:spChg>
        <pc:spChg chg="mod">
          <ac:chgData name="Lorène Lailler" userId="53fdc27f-db66-4a79-8d86-059e4de6c567" providerId="ADAL" clId="{0A438070-6F00-4797-A7BC-B28CE83A32BB}" dt="2024-05-22T19:18:12.312" v="1814" actId="1036"/>
          <ac:spMkLst>
            <pc:docMk/>
            <pc:sldMk cId="133711184" sldId="269"/>
            <ac:spMk id="5" creationId="{00000000-0000-0000-0000-000000000000}"/>
          </ac:spMkLst>
        </pc:spChg>
        <pc:spChg chg="mod">
          <ac:chgData name="Lorène Lailler" userId="53fdc27f-db66-4a79-8d86-059e4de6c567" providerId="ADAL" clId="{0A438070-6F00-4797-A7BC-B28CE83A32BB}" dt="2024-05-22T19:18:12.312" v="1814" actId="1036"/>
          <ac:spMkLst>
            <pc:docMk/>
            <pc:sldMk cId="133711184" sldId="269"/>
            <ac:spMk id="6" creationId="{00000000-0000-0000-0000-000000000000}"/>
          </ac:spMkLst>
        </pc:spChg>
        <pc:spChg chg="mod">
          <ac:chgData name="Lorène Lailler" userId="53fdc27f-db66-4a79-8d86-059e4de6c567" providerId="ADAL" clId="{0A438070-6F00-4797-A7BC-B28CE83A32BB}" dt="2024-05-22T19:18:16.939" v="1821" actId="1036"/>
          <ac:spMkLst>
            <pc:docMk/>
            <pc:sldMk cId="133711184" sldId="269"/>
            <ac:spMk id="7" creationId="{00000000-0000-0000-0000-000000000000}"/>
          </ac:spMkLst>
        </pc:spChg>
        <pc:spChg chg="mod">
          <ac:chgData name="Lorène Lailler" userId="53fdc27f-db66-4a79-8d86-059e4de6c567" providerId="ADAL" clId="{0A438070-6F00-4797-A7BC-B28CE83A32BB}" dt="2024-05-22T19:18:12.312" v="1814" actId="1036"/>
          <ac:spMkLst>
            <pc:docMk/>
            <pc:sldMk cId="133711184" sldId="269"/>
            <ac:spMk id="8" creationId="{00000000-0000-0000-0000-000000000000}"/>
          </ac:spMkLst>
        </pc:spChg>
        <pc:spChg chg="mod">
          <ac:chgData name="Lorène Lailler" userId="53fdc27f-db66-4a79-8d86-059e4de6c567" providerId="ADAL" clId="{0A438070-6F00-4797-A7BC-B28CE83A32BB}" dt="2024-05-22T19:18:12.312" v="1814" actId="1036"/>
          <ac:spMkLst>
            <pc:docMk/>
            <pc:sldMk cId="133711184" sldId="269"/>
            <ac:spMk id="9" creationId="{00000000-0000-0000-0000-000000000000}"/>
          </ac:spMkLst>
        </pc:spChg>
      </pc:sldChg>
      <pc:sldChg chg="modSp">
        <pc:chgData name="Lorène Lailler" userId="53fdc27f-db66-4a79-8d86-059e4de6c567" providerId="ADAL" clId="{0A438070-6F00-4797-A7BC-B28CE83A32BB}" dt="2024-05-22T19:02:31.566" v="1655" actId="1035"/>
        <pc:sldMkLst>
          <pc:docMk/>
          <pc:sldMk cId="3418999678" sldId="270"/>
        </pc:sldMkLst>
        <pc:spChg chg="mod">
          <ac:chgData name="Lorène Lailler" userId="53fdc27f-db66-4a79-8d86-059e4de6c567" providerId="ADAL" clId="{0A438070-6F00-4797-A7BC-B28CE83A32BB}" dt="2024-05-22T18:55:30.556" v="1373" actId="207"/>
          <ac:spMkLst>
            <pc:docMk/>
            <pc:sldMk cId="3418999678" sldId="270"/>
            <ac:spMk id="6" creationId="{00000000-0000-0000-0000-000000000000}"/>
          </ac:spMkLst>
        </pc:spChg>
        <pc:spChg chg="mod">
          <ac:chgData name="Lorène Lailler" userId="53fdc27f-db66-4a79-8d86-059e4de6c567" providerId="ADAL" clId="{0A438070-6F00-4797-A7BC-B28CE83A32BB}" dt="2024-05-22T18:55:08.130" v="1371" actId="1035"/>
          <ac:spMkLst>
            <pc:docMk/>
            <pc:sldMk cId="3418999678" sldId="270"/>
            <ac:spMk id="7" creationId="{00000000-0000-0000-0000-000000000000}"/>
          </ac:spMkLst>
        </pc:spChg>
        <pc:spChg chg="mod">
          <ac:chgData name="Lorène Lailler" userId="53fdc27f-db66-4a79-8d86-059e4de6c567" providerId="ADAL" clId="{0A438070-6F00-4797-A7BC-B28CE83A32BB}" dt="2024-05-22T19:02:17.157" v="1639" actId="1035"/>
          <ac:spMkLst>
            <pc:docMk/>
            <pc:sldMk cId="3418999678" sldId="270"/>
            <ac:spMk id="9" creationId="{00000000-0000-0000-0000-000000000000}"/>
          </ac:spMkLst>
        </pc:spChg>
        <pc:spChg chg="mod">
          <ac:chgData name="Lorène Lailler" userId="53fdc27f-db66-4a79-8d86-059e4de6c567" providerId="ADAL" clId="{0A438070-6F00-4797-A7BC-B28CE83A32BB}" dt="2024-05-22T19:02:31.566" v="1655" actId="1035"/>
          <ac:spMkLst>
            <pc:docMk/>
            <pc:sldMk cId="3418999678" sldId="270"/>
            <ac:spMk id="10" creationId="{00000000-0000-0000-0000-000000000000}"/>
          </ac:spMkLst>
        </pc:spChg>
        <pc:spChg chg="mod">
          <ac:chgData name="Lorène Lailler" userId="53fdc27f-db66-4a79-8d86-059e4de6c567" providerId="ADAL" clId="{0A438070-6F00-4797-A7BC-B28CE83A32BB}" dt="2024-05-22T19:02:21.910" v="1645" actId="1035"/>
          <ac:spMkLst>
            <pc:docMk/>
            <pc:sldMk cId="3418999678" sldId="270"/>
            <ac:spMk id="11" creationId="{00000000-0000-0000-0000-000000000000}"/>
          </ac:spMkLst>
        </pc:spChg>
        <pc:spChg chg="mod">
          <ac:chgData name="Lorène Lailler" userId="53fdc27f-db66-4a79-8d86-059e4de6c567" providerId="ADAL" clId="{0A438070-6F00-4797-A7BC-B28CE83A32BB}" dt="2024-05-22T19:02:26.892" v="1653" actId="1035"/>
          <ac:spMkLst>
            <pc:docMk/>
            <pc:sldMk cId="3418999678" sldId="270"/>
            <ac:spMk id="12" creationId="{00000000-0000-0000-0000-000000000000}"/>
          </ac:spMkLst>
        </pc:spChg>
        <pc:spChg chg="mod">
          <ac:chgData name="Lorène Lailler" userId="53fdc27f-db66-4a79-8d86-059e4de6c567" providerId="ADAL" clId="{0A438070-6F00-4797-A7BC-B28CE83A32BB}" dt="2024-05-22T18:56:55.121" v="1397" actId="1038"/>
          <ac:spMkLst>
            <pc:docMk/>
            <pc:sldMk cId="3418999678" sldId="270"/>
            <ac:spMk id="13" creationId="{00000000-0000-0000-0000-000000000000}"/>
          </ac:spMkLst>
        </pc:spChg>
        <pc:cxnChg chg="mod">
          <ac:chgData name="Lorène Lailler" userId="53fdc27f-db66-4a79-8d86-059e4de6c567" providerId="ADAL" clId="{0A438070-6F00-4797-A7BC-B28CE83A32BB}" dt="2024-05-22T18:58:42.053" v="1521" actId="1038"/>
          <ac:cxnSpMkLst>
            <pc:docMk/>
            <pc:sldMk cId="3418999678" sldId="270"/>
            <ac:cxnSpMk id="16" creationId="{00000000-0000-0000-0000-000000000000}"/>
          </ac:cxnSpMkLst>
        </pc:cxnChg>
      </pc:sldChg>
      <pc:sldChg chg="addSp delSp modSp">
        <pc:chgData name="Lorène Lailler" userId="53fdc27f-db66-4a79-8d86-059e4de6c567" providerId="ADAL" clId="{0A438070-6F00-4797-A7BC-B28CE83A32BB}" dt="2024-05-22T14:32:38.851" v="16" actId="1076"/>
        <pc:sldMkLst>
          <pc:docMk/>
          <pc:sldMk cId="3652686728" sldId="271"/>
        </pc:sldMkLst>
        <pc:spChg chg="mod">
          <ac:chgData name="Lorène Lailler" userId="53fdc27f-db66-4a79-8d86-059e4de6c567" providerId="ADAL" clId="{0A438070-6F00-4797-A7BC-B28CE83A32BB}" dt="2024-05-22T14:32:38.851" v="16" actId="1076"/>
          <ac:spMkLst>
            <pc:docMk/>
            <pc:sldMk cId="3652686728" sldId="271"/>
            <ac:spMk id="5" creationId="{00000000-0000-0000-0000-000000000000}"/>
          </ac:spMkLst>
        </pc:spChg>
        <pc:picChg chg="del">
          <ac:chgData name="Lorène Lailler" userId="53fdc27f-db66-4a79-8d86-059e4de6c567" providerId="ADAL" clId="{0A438070-6F00-4797-A7BC-B28CE83A32BB}" dt="2024-05-22T14:32:28.842" v="11" actId="478"/>
          <ac:picMkLst>
            <pc:docMk/>
            <pc:sldMk cId="3652686728" sldId="271"/>
            <ac:picMk id="2" creationId="{00000000-0000-0000-0000-000000000000}"/>
          </ac:picMkLst>
        </pc:picChg>
        <pc:picChg chg="del">
          <ac:chgData name="Lorène Lailler" userId="53fdc27f-db66-4a79-8d86-059e4de6c567" providerId="ADAL" clId="{0A438070-6F00-4797-A7BC-B28CE83A32BB}" dt="2024-05-22T14:32:29.550" v="12" actId="478"/>
          <ac:picMkLst>
            <pc:docMk/>
            <pc:sldMk cId="3652686728" sldId="271"/>
            <ac:picMk id="3" creationId="{00000000-0000-0000-0000-000000000000}"/>
          </ac:picMkLst>
        </pc:picChg>
        <pc:picChg chg="del">
          <ac:chgData name="Lorène Lailler" userId="53fdc27f-db66-4a79-8d86-059e4de6c567" providerId="ADAL" clId="{0A438070-6F00-4797-A7BC-B28CE83A32BB}" dt="2024-05-22T14:32:30.114" v="13" actId="478"/>
          <ac:picMkLst>
            <pc:docMk/>
            <pc:sldMk cId="3652686728" sldId="271"/>
            <ac:picMk id="4" creationId="{00000000-0000-0000-0000-000000000000}"/>
          </ac:picMkLst>
        </pc:picChg>
        <pc:picChg chg="add">
          <ac:chgData name="Lorène Lailler" userId="53fdc27f-db66-4a79-8d86-059e4de6c567" providerId="ADAL" clId="{0A438070-6F00-4797-A7BC-B28CE83A32BB}" dt="2024-05-22T14:32:31.655" v="14"/>
          <ac:picMkLst>
            <pc:docMk/>
            <pc:sldMk cId="3652686728" sldId="271"/>
            <ac:picMk id="6" creationId="{045C2866-1B9A-49F5-8942-193132753437}"/>
          </ac:picMkLst>
        </pc:picChg>
        <pc:picChg chg="add">
          <ac:chgData name="Lorène Lailler" userId="53fdc27f-db66-4a79-8d86-059e4de6c567" providerId="ADAL" clId="{0A438070-6F00-4797-A7BC-B28CE83A32BB}" dt="2024-05-22T14:32:31.655" v="14"/>
          <ac:picMkLst>
            <pc:docMk/>
            <pc:sldMk cId="3652686728" sldId="271"/>
            <ac:picMk id="7" creationId="{A4FACC5E-FF62-406B-93D8-7FFFD087789E}"/>
          </ac:picMkLst>
        </pc:picChg>
      </pc:sldChg>
      <pc:sldChg chg="addSp delSp modSp add delAnim modAnim">
        <pc:chgData name="Lorène Lailler" userId="53fdc27f-db66-4a79-8d86-059e4de6c567" providerId="ADAL" clId="{0A438070-6F00-4797-A7BC-B28CE83A32BB}" dt="2024-05-22T17:34:58.767" v="387"/>
        <pc:sldMkLst>
          <pc:docMk/>
          <pc:sldMk cId="3687551956" sldId="272"/>
        </pc:sldMkLst>
        <pc:spChg chg="del">
          <ac:chgData name="Lorène Lailler" userId="53fdc27f-db66-4a79-8d86-059e4de6c567" providerId="ADAL" clId="{0A438070-6F00-4797-A7BC-B28CE83A32BB}" dt="2024-05-22T14:46:13.106" v="85" actId="478"/>
          <ac:spMkLst>
            <pc:docMk/>
            <pc:sldMk cId="3687551956" sldId="272"/>
            <ac:spMk id="3" creationId="{00000000-0000-0000-0000-000000000000}"/>
          </ac:spMkLst>
        </pc:spChg>
        <pc:spChg chg="del mod">
          <ac:chgData name="Lorène Lailler" userId="53fdc27f-db66-4a79-8d86-059e4de6c567" providerId="ADAL" clId="{0A438070-6F00-4797-A7BC-B28CE83A32BB}" dt="2024-05-22T17:33:46.747" v="339" actId="478"/>
          <ac:spMkLst>
            <pc:docMk/>
            <pc:sldMk cId="3687551956" sldId="272"/>
            <ac:spMk id="8" creationId="{419EE911-C576-4D8C-A90A-AF6ADAD970D6}"/>
          </ac:spMkLst>
        </pc:spChg>
        <pc:spChg chg="del">
          <ac:chgData name="Lorène Lailler" userId="53fdc27f-db66-4a79-8d86-059e4de6c567" providerId="ADAL" clId="{0A438070-6F00-4797-A7BC-B28CE83A32BB}" dt="2024-05-22T14:46:06.120" v="83" actId="478"/>
          <ac:spMkLst>
            <pc:docMk/>
            <pc:sldMk cId="3687551956" sldId="272"/>
            <ac:spMk id="10" creationId="{00000000-0000-0000-0000-000000000000}"/>
          </ac:spMkLst>
        </pc:spChg>
        <pc:spChg chg="del">
          <ac:chgData name="Lorène Lailler" userId="53fdc27f-db66-4a79-8d86-059e4de6c567" providerId="ADAL" clId="{0A438070-6F00-4797-A7BC-B28CE83A32BB}" dt="2024-05-22T14:46:08.833" v="84" actId="478"/>
          <ac:spMkLst>
            <pc:docMk/>
            <pc:sldMk cId="3687551956" sldId="272"/>
            <ac:spMk id="11" creationId="{00000000-0000-0000-0000-000000000000}"/>
          </ac:spMkLst>
        </pc:spChg>
        <pc:spChg chg="del">
          <ac:chgData name="Lorène Lailler" userId="53fdc27f-db66-4a79-8d86-059e4de6c567" providerId="ADAL" clId="{0A438070-6F00-4797-A7BC-B28CE83A32BB}" dt="2024-05-22T17:34:06.675" v="346" actId="478"/>
          <ac:spMkLst>
            <pc:docMk/>
            <pc:sldMk cId="3687551956" sldId="272"/>
            <ac:spMk id="24" creationId="{00000000-0000-0000-0000-000000000000}"/>
          </ac:spMkLst>
        </pc:spChg>
        <pc:spChg chg="mod">
          <ac:chgData name="Lorène Lailler" userId="53fdc27f-db66-4a79-8d86-059e4de6c567" providerId="ADAL" clId="{0A438070-6F00-4797-A7BC-B28CE83A32BB}" dt="2024-05-22T14:46:21.465" v="86" actId="1076"/>
          <ac:spMkLst>
            <pc:docMk/>
            <pc:sldMk cId="3687551956" sldId="272"/>
            <ac:spMk id="25" creationId="{00000000-0000-0000-0000-000000000000}"/>
          </ac:spMkLst>
        </pc:spChg>
        <pc:spChg chg="del">
          <ac:chgData name="Lorène Lailler" userId="53fdc27f-db66-4a79-8d86-059e4de6c567" providerId="ADAL" clId="{0A438070-6F00-4797-A7BC-B28CE83A32BB}" dt="2024-05-22T14:46:40.645" v="89" actId="478"/>
          <ac:spMkLst>
            <pc:docMk/>
            <pc:sldMk cId="3687551956" sldId="272"/>
            <ac:spMk id="39" creationId="{00000000-0000-0000-0000-000000000000}"/>
          </ac:spMkLst>
        </pc:spChg>
        <pc:grpChg chg="del">
          <ac:chgData name="Lorène Lailler" userId="53fdc27f-db66-4a79-8d86-059e4de6c567" providerId="ADAL" clId="{0A438070-6F00-4797-A7BC-B28CE83A32BB}" dt="2024-05-22T14:46:40.645" v="89" actId="478"/>
          <ac:grpSpMkLst>
            <pc:docMk/>
            <pc:sldMk cId="3687551956" sldId="272"/>
            <ac:grpSpMk id="9" creationId="{00000000-0000-0000-0000-000000000000}"/>
          </ac:grpSpMkLst>
        </pc:grpChg>
        <pc:grpChg chg="add mod">
          <ac:chgData name="Lorène Lailler" userId="53fdc27f-db66-4a79-8d86-059e4de6c567" providerId="ADAL" clId="{0A438070-6F00-4797-A7BC-B28CE83A32BB}" dt="2024-05-22T17:34:23.327" v="382" actId="1035"/>
          <ac:grpSpMkLst>
            <pc:docMk/>
            <pc:sldMk cId="3687551956" sldId="272"/>
            <ac:grpSpMk id="12" creationId="{10479AE4-4502-4BE4-8BEB-1AD201EE7B02}"/>
          </ac:grpSpMkLst>
        </pc:grpChg>
        <pc:picChg chg="add del mod">
          <ac:chgData name="Lorène Lailler" userId="53fdc27f-db66-4a79-8d86-059e4de6c567" providerId="ADAL" clId="{0A438070-6F00-4797-A7BC-B28CE83A32BB}" dt="2024-05-22T17:33:44.255" v="338" actId="478"/>
          <ac:picMkLst>
            <pc:docMk/>
            <pc:sldMk cId="3687551956" sldId="272"/>
            <ac:picMk id="2" creationId="{00000000-0000-0000-0000-000000000000}"/>
          </ac:picMkLst>
        </pc:picChg>
        <pc:picChg chg="del">
          <ac:chgData name="Lorène Lailler" userId="53fdc27f-db66-4a79-8d86-059e4de6c567" providerId="ADAL" clId="{0A438070-6F00-4797-A7BC-B28CE83A32BB}" dt="2024-05-22T14:46:35.864" v="88" actId="478"/>
          <ac:picMkLst>
            <pc:docMk/>
            <pc:sldMk cId="3687551956" sldId="272"/>
            <ac:picMk id="6" creationId="{00000000-0000-0000-0000-000000000000}"/>
          </ac:picMkLst>
        </pc:picChg>
      </pc:sldChg>
      <pc:sldChg chg="delSp modSp add delAnim">
        <pc:chgData name="Lorène Lailler" userId="53fdc27f-db66-4a79-8d86-059e4de6c567" providerId="ADAL" clId="{0A438070-6F00-4797-A7BC-B28CE83A32BB}" dt="2024-05-22T19:11:28.705" v="1726" actId="13926"/>
        <pc:sldMkLst>
          <pc:docMk/>
          <pc:sldMk cId="4039792287" sldId="273"/>
        </pc:sldMkLst>
        <pc:spChg chg="mod">
          <ac:chgData name="Lorène Lailler" userId="53fdc27f-db66-4a79-8d86-059e4de6c567" providerId="ADAL" clId="{0A438070-6F00-4797-A7BC-B28CE83A32BB}" dt="2024-05-22T19:11:28.705" v="1726" actId="13926"/>
          <ac:spMkLst>
            <pc:docMk/>
            <pc:sldMk cId="4039792287" sldId="273"/>
            <ac:spMk id="2" creationId="{00000000-0000-0000-0000-000000000000}"/>
          </ac:spMkLst>
        </pc:spChg>
        <pc:spChg chg="del">
          <ac:chgData name="Lorène Lailler" userId="53fdc27f-db66-4a79-8d86-059e4de6c567" providerId="ADAL" clId="{0A438070-6F00-4797-A7BC-B28CE83A32BB}" dt="2024-05-22T19:01:49.857" v="1593" actId="478"/>
          <ac:spMkLst>
            <pc:docMk/>
            <pc:sldMk cId="4039792287" sldId="273"/>
            <ac:spMk id="5" creationId="{00000000-0000-0000-0000-000000000000}"/>
          </ac:spMkLst>
        </pc:spChg>
        <pc:spChg chg="del">
          <ac:chgData name="Lorène Lailler" userId="53fdc27f-db66-4a79-8d86-059e4de6c567" providerId="ADAL" clId="{0A438070-6F00-4797-A7BC-B28CE83A32BB}" dt="2024-05-22T19:01:45.869" v="1592" actId="478"/>
          <ac:spMkLst>
            <pc:docMk/>
            <pc:sldMk cId="4039792287" sldId="273"/>
            <ac:spMk id="11" creationId="{00000000-0000-0000-0000-000000000000}"/>
          </ac:spMkLst>
        </pc:spChg>
        <pc:spChg chg="mod">
          <ac:chgData name="Lorène Lailler" userId="53fdc27f-db66-4a79-8d86-059e4de6c567" providerId="ADAL" clId="{0A438070-6F00-4797-A7BC-B28CE83A32BB}" dt="2024-05-22T19:07:03.371" v="1706" actId="1036"/>
          <ac:spMkLst>
            <pc:docMk/>
            <pc:sldMk cId="4039792287" sldId="273"/>
            <ac:spMk id="13" creationId="{00000000-0000-0000-0000-000000000000}"/>
          </ac:spMkLst>
        </pc:spChg>
        <pc:spChg chg="mod">
          <ac:chgData name="Lorène Lailler" userId="53fdc27f-db66-4a79-8d86-059e4de6c567" providerId="ADAL" clId="{0A438070-6F00-4797-A7BC-B28CE83A32BB}" dt="2024-05-22T19:07:11.341" v="1716" actId="1037"/>
          <ac:spMkLst>
            <pc:docMk/>
            <pc:sldMk cId="4039792287" sldId="273"/>
            <ac:spMk id="14" creationId="{00000000-0000-0000-0000-000000000000}"/>
          </ac:spMkLst>
        </pc:spChg>
        <pc:spChg chg="mod">
          <ac:chgData name="Lorène Lailler" userId="53fdc27f-db66-4a79-8d86-059e4de6c567" providerId="ADAL" clId="{0A438070-6F00-4797-A7BC-B28CE83A32BB}" dt="2024-05-22T19:07:11.341" v="1716" actId="1037"/>
          <ac:spMkLst>
            <pc:docMk/>
            <pc:sldMk cId="4039792287" sldId="273"/>
            <ac:spMk id="15" creationId="{00000000-0000-0000-0000-000000000000}"/>
          </ac:spMkLst>
        </pc:spChg>
        <pc:spChg chg="mod">
          <ac:chgData name="Lorène Lailler" userId="53fdc27f-db66-4a79-8d86-059e4de6c567" providerId="ADAL" clId="{0A438070-6F00-4797-A7BC-B28CE83A32BB}" dt="2024-05-22T19:07:11.341" v="1716" actId="1037"/>
          <ac:spMkLst>
            <pc:docMk/>
            <pc:sldMk cId="4039792287" sldId="273"/>
            <ac:spMk id="16" creationId="{00000000-0000-0000-0000-000000000000}"/>
          </ac:spMkLst>
        </pc:spChg>
        <pc:spChg chg="mod">
          <ac:chgData name="Lorène Lailler" userId="53fdc27f-db66-4a79-8d86-059e4de6c567" providerId="ADAL" clId="{0A438070-6F00-4797-A7BC-B28CE83A32BB}" dt="2024-05-22T19:07:11.341" v="1716" actId="1037"/>
          <ac:spMkLst>
            <pc:docMk/>
            <pc:sldMk cId="4039792287" sldId="273"/>
            <ac:spMk id="17" creationId="{00000000-0000-0000-0000-000000000000}"/>
          </ac:spMkLst>
        </pc:spChg>
        <pc:spChg chg="mod">
          <ac:chgData name="Lorène Lailler" userId="53fdc27f-db66-4a79-8d86-059e4de6c567" providerId="ADAL" clId="{0A438070-6F00-4797-A7BC-B28CE83A32BB}" dt="2024-05-22T19:01:59.180" v="1631" actId="1036"/>
          <ac:spMkLst>
            <pc:docMk/>
            <pc:sldMk cId="4039792287" sldId="273"/>
            <ac:spMk id="18" creationId="{00000000-0000-0000-0000-000000000000}"/>
          </ac:spMkLst>
        </pc:spChg>
        <pc:spChg chg="mod">
          <ac:chgData name="Lorène Lailler" userId="53fdc27f-db66-4a79-8d86-059e4de6c567" providerId="ADAL" clId="{0A438070-6F00-4797-A7BC-B28CE83A32BB}" dt="2024-05-22T19:01:59.180" v="1631" actId="1036"/>
          <ac:spMkLst>
            <pc:docMk/>
            <pc:sldMk cId="4039792287" sldId="273"/>
            <ac:spMk id="19" creationId="{00000000-0000-0000-0000-000000000000}"/>
          </ac:spMkLst>
        </pc:spChg>
        <pc:spChg chg="mod">
          <ac:chgData name="Lorène Lailler" userId="53fdc27f-db66-4a79-8d86-059e4de6c567" providerId="ADAL" clId="{0A438070-6F00-4797-A7BC-B28CE83A32BB}" dt="2024-05-22T19:01:59.180" v="1631" actId="1036"/>
          <ac:spMkLst>
            <pc:docMk/>
            <pc:sldMk cId="4039792287" sldId="273"/>
            <ac:spMk id="29" creationId="{00000000-0000-0000-0000-000000000000}"/>
          </ac:spMkLst>
        </pc:spChg>
        <pc:spChg chg="mod">
          <ac:chgData name="Lorène Lailler" userId="53fdc27f-db66-4a79-8d86-059e4de6c567" providerId="ADAL" clId="{0A438070-6F00-4797-A7BC-B28CE83A32BB}" dt="2024-05-22T19:01:59.180" v="1631" actId="1036"/>
          <ac:spMkLst>
            <pc:docMk/>
            <pc:sldMk cId="4039792287" sldId="273"/>
            <ac:spMk id="30" creationId="{00000000-0000-0000-0000-000000000000}"/>
          </ac:spMkLst>
        </pc:spChg>
        <pc:spChg chg="mod">
          <ac:chgData name="Lorène Lailler" userId="53fdc27f-db66-4a79-8d86-059e4de6c567" providerId="ADAL" clId="{0A438070-6F00-4797-A7BC-B28CE83A32BB}" dt="2024-05-22T19:01:59.180" v="1631" actId="1036"/>
          <ac:spMkLst>
            <pc:docMk/>
            <pc:sldMk cId="4039792287" sldId="273"/>
            <ac:spMk id="31" creationId="{00000000-0000-0000-0000-000000000000}"/>
          </ac:spMkLst>
        </pc:spChg>
        <pc:spChg chg="mod">
          <ac:chgData name="Lorène Lailler" userId="53fdc27f-db66-4a79-8d86-059e4de6c567" providerId="ADAL" clId="{0A438070-6F00-4797-A7BC-B28CE83A32BB}" dt="2024-05-22T19:01:59.180" v="1631" actId="1036"/>
          <ac:spMkLst>
            <pc:docMk/>
            <pc:sldMk cId="4039792287" sldId="273"/>
            <ac:spMk id="32" creationId="{00000000-0000-0000-0000-000000000000}"/>
          </ac:spMkLst>
        </pc:spChg>
        <pc:spChg chg="mod">
          <ac:chgData name="Lorène Lailler" userId="53fdc27f-db66-4a79-8d86-059e4de6c567" providerId="ADAL" clId="{0A438070-6F00-4797-A7BC-B28CE83A32BB}" dt="2024-05-22T19:01:59.180" v="1631" actId="1036"/>
          <ac:spMkLst>
            <pc:docMk/>
            <pc:sldMk cId="4039792287" sldId="273"/>
            <ac:spMk id="33" creationId="{00000000-0000-0000-0000-000000000000}"/>
          </ac:spMkLst>
        </pc:spChg>
        <pc:spChg chg="mod">
          <ac:chgData name="Lorène Lailler" userId="53fdc27f-db66-4a79-8d86-059e4de6c567" providerId="ADAL" clId="{0A438070-6F00-4797-A7BC-B28CE83A32BB}" dt="2024-05-22T19:02:04.633" v="1632" actId="1076"/>
          <ac:spMkLst>
            <pc:docMk/>
            <pc:sldMk cId="4039792287" sldId="273"/>
            <ac:spMk id="34" creationId="{00000000-0000-0000-0000-000000000000}"/>
          </ac:spMkLst>
        </pc:spChg>
        <pc:picChg chg="mod">
          <ac:chgData name="Lorène Lailler" userId="53fdc27f-db66-4a79-8d86-059e4de6c567" providerId="ADAL" clId="{0A438070-6F00-4797-A7BC-B28CE83A32BB}" dt="2024-05-22T19:01:59.180" v="1631" actId="1036"/>
          <ac:picMkLst>
            <pc:docMk/>
            <pc:sldMk cId="4039792287" sldId="273"/>
            <ac:picMk id="12" creationId="{00000000-0000-0000-0000-000000000000}"/>
          </ac:picMkLst>
        </pc:picChg>
        <pc:cxnChg chg="mod">
          <ac:chgData name="Lorène Lailler" userId="53fdc27f-db66-4a79-8d86-059e4de6c567" providerId="ADAL" clId="{0A438070-6F00-4797-A7BC-B28CE83A32BB}" dt="2024-05-22T19:01:59.180" v="1631" actId="1036"/>
          <ac:cxnSpMkLst>
            <pc:docMk/>
            <pc:sldMk cId="4039792287" sldId="273"/>
            <ac:cxnSpMk id="23" creationId="{00000000-0000-0000-0000-000000000000}"/>
          </ac:cxnSpMkLst>
        </pc:cxnChg>
        <pc:cxnChg chg="mod">
          <ac:chgData name="Lorène Lailler" userId="53fdc27f-db66-4a79-8d86-059e4de6c567" providerId="ADAL" clId="{0A438070-6F00-4797-A7BC-B28CE83A32BB}" dt="2024-05-22T19:01:59.180" v="1631" actId="1036"/>
          <ac:cxnSpMkLst>
            <pc:docMk/>
            <pc:sldMk cId="4039792287" sldId="273"/>
            <ac:cxnSpMk id="26"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29599-9ED8-420D-A377-9B3FA4E4EF05}" type="datetimeFigureOut">
              <a:rPr lang="en-CA" smtClean="0"/>
              <a:t>2024-08-29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3BAAA-F2B0-43F4-BDE1-2E25391DEA71}" type="slidenum">
              <a:rPr lang="en-CA" smtClean="0"/>
              <a:t>‹#›</a:t>
            </a:fld>
            <a:endParaRPr lang="en-CA"/>
          </a:p>
        </p:txBody>
      </p:sp>
    </p:spTree>
    <p:extLst>
      <p:ext uri="{BB962C8B-B14F-4D97-AF65-F5344CB8AC3E}">
        <p14:creationId xmlns:p14="http://schemas.microsoft.com/office/powerpoint/2010/main" val="55199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B3BAAA-F2B0-43F4-BDE1-2E25391DEA71}" type="slidenum">
              <a:rPr lang="en-CA" smtClean="0"/>
              <a:t>4</a:t>
            </a:fld>
            <a:endParaRPr lang="en-CA"/>
          </a:p>
        </p:txBody>
      </p:sp>
    </p:spTree>
    <p:extLst>
      <p:ext uri="{BB962C8B-B14F-4D97-AF65-F5344CB8AC3E}">
        <p14:creationId xmlns:p14="http://schemas.microsoft.com/office/powerpoint/2010/main" val="300863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B3BAAA-F2B0-43F4-BDE1-2E25391DEA71}" type="slidenum">
              <a:rPr lang="en-CA" smtClean="0"/>
              <a:t>5</a:t>
            </a:fld>
            <a:endParaRPr lang="en-CA"/>
          </a:p>
        </p:txBody>
      </p:sp>
    </p:spTree>
    <p:extLst>
      <p:ext uri="{BB962C8B-B14F-4D97-AF65-F5344CB8AC3E}">
        <p14:creationId xmlns:p14="http://schemas.microsoft.com/office/powerpoint/2010/main" val="266736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dirty="0" err="1">
                <a:solidFill>
                  <a:srgbClr val="D66F08"/>
                </a:solidFill>
              </a:rPr>
              <a:t>Porifera</a:t>
            </a:r>
            <a:r>
              <a:rPr lang="fr-FR" altLang="en-US" sz="1200" dirty="0">
                <a:solidFill>
                  <a:srgbClr val="D66F08"/>
                </a:solidFill>
              </a:rPr>
              <a:t> signifie porteur de pores, car les éponges sont couvertes de petits trous semblables à des pores. Les éponges sont des invertébrés simples qui vivent dans des habitats aquatiques.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sz="1200" dirty="0">
              <a:solidFill>
                <a:srgbClr val="D66F0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dirty="0">
                <a:solidFill>
                  <a:srgbClr val="D66F08"/>
                </a:solidFill>
              </a:rPr>
              <a:t>Bien que la plupart des éponges vivent dans des habitats marins (eau salée), certaines vivent en eau douce dans les lacs, les rivières, les ruisseaux et les terres humides.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sz="1200" dirty="0">
              <a:solidFill>
                <a:srgbClr val="D66F0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dirty="0">
                <a:solidFill>
                  <a:srgbClr val="D66F08"/>
                </a:solidFill>
              </a:rPr>
              <a:t>Les éponges peuvent servir de nourriture aux canards, aux écrevisses et à d'autres invertébrés comme les larves de trichoptères et les moucherons. </a:t>
            </a:r>
            <a:endParaRPr lang="en-CA" dirty="0"/>
          </a:p>
        </p:txBody>
      </p:sp>
      <p:sp>
        <p:nvSpPr>
          <p:cNvPr id="4" name="Slide Number Placeholder 3"/>
          <p:cNvSpPr>
            <a:spLocks noGrp="1"/>
          </p:cNvSpPr>
          <p:nvPr>
            <p:ph type="sldNum" sz="quarter" idx="10"/>
          </p:nvPr>
        </p:nvSpPr>
        <p:spPr/>
        <p:txBody>
          <a:bodyPr/>
          <a:lstStyle/>
          <a:p>
            <a:fld id="{5CB3BAAA-F2B0-43F4-BDE1-2E25391DEA71}" type="slidenum">
              <a:rPr lang="en-CA" smtClean="0"/>
              <a:t>6</a:t>
            </a:fld>
            <a:endParaRPr lang="en-CA"/>
          </a:p>
        </p:txBody>
      </p:sp>
    </p:spTree>
    <p:extLst>
      <p:ext uri="{BB962C8B-B14F-4D97-AF65-F5344CB8AC3E}">
        <p14:creationId xmlns:p14="http://schemas.microsoft.com/office/powerpoint/2010/main" val="427335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dirty="0">
                <a:solidFill>
                  <a:srgbClr val="D66F08"/>
                </a:solidFill>
              </a:rPr>
              <a:t>Les mollusques sont parmi les invertébrés les plus abondants et les plus diversifiés. Ils sont divisés en trois sous-groupes : les gastéropodes (comme les escargots), les bivalves (comme les palourdes) et les céphalopodes (comme les pieuvres), chacun ayant sa propre 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sz="1200" dirty="0">
              <a:solidFill>
                <a:srgbClr val="D66F0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dirty="0">
                <a:solidFill>
                  <a:srgbClr val="D66F08"/>
                </a:solidFill>
              </a:rPr>
              <a:t>Les céphalopodes vivent exclusivement dans des habitats d'eau salée, tandis que les gastéropodes et les bivalves peuvent aussi vivre dans des habitats d'eau douce, comme les terres humides.</a:t>
            </a:r>
            <a:endParaRPr lang="en-CA" dirty="0"/>
          </a:p>
        </p:txBody>
      </p:sp>
      <p:sp>
        <p:nvSpPr>
          <p:cNvPr id="4" name="Slide Number Placeholder 3"/>
          <p:cNvSpPr>
            <a:spLocks noGrp="1"/>
          </p:cNvSpPr>
          <p:nvPr>
            <p:ph type="sldNum" sz="quarter" idx="10"/>
          </p:nvPr>
        </p:nvSpPr>
        <p:spPr/>
        <p:txBody>
          <a:bodyPr/>
          <a:lstStyle/>
          <a:p>
            <a:fld id="{5CB3BAAA-F2B0-43F4-BDE1-2E25391DEA71}" type="slidenum">
              <a:rPr lang="en-CA" smtClean="0"/>
              <a:t>7</a:t>
            </a:fld>
            <a:endParaRPr lang="en-CA"/>
          </a:p>
        </p:txBody>
      </p:sp>
    </p:spTree>
    <p:extLst>
      <p:ext uri="{BB962C8B-B14F-4D97-AF65-F5344CB8AC3E}">
        <p14:creationId xmlns:p14="http://schemas.microsoft.com/office/powerpoint/2010/main" val="64944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annélides sont divisés en trois sous-groupes : les sangsues, les vers de terre et les polychètes (principalement des invertébrés marins). </a:t>
            </a:r>
            <a:endParaRPr lang="en-CA" dirty="0"/>
          </a:p>
        </p:txBody>
      </p:sp>
      <p:sp>
        <p:nvSpPr>
          <p:cNvPr id="4" name="Slide Number Placeholder 3"/>
          <p:cNvSpPr>
            <a:spLocks noGrp="1"/>
          </p:cNvSpPr>
          <p:nvPr>
            <p:ph type="sldNum" sz="quarter" idx="10"/>
          </p:nvPr>
        </p:nvSpPr>
        <p:spPr/>
        <p:txBody>
          <a:bodyPr/>
          <a:lstStyle/>
          <a:p>
            <a:fld id="{5CB3BAAA-F2B0-43F4-BDE1-2E25391DEA71}" type="slidenum">
              <a:rPr lang="en-CA" smtClean="0"/>
              <a:t>8</a:t>
            </a:fld>
            <a:endParaRPr lang="en-CA"/>
          </a:p>
        </p:txBody>
      </p:sp>
    </p:spTree>
    <p:extLst>
      <p:ext uri="{BB962C8B-B14F-4D97-AF65-F5344CB8AC3E}">
        <p14:creationId xmlns:p14="http://schemas.microsoft.com/office/powerpoint/2010/main" val="364969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arthropodes sont divisés en quatre sous-groupes : les insectes (fourmis, libellules, abeilles), les arachnides (araignées et scorpions), les myriapodes (mille-pattes) et les crustacés (crabes, homards, crevettes). </a:t>
            </a:r>
            <a:endParaRPr lang="en-CA" dirty="0"/>
          </a:p>
        </p:txBody>
      </p:sp>
      <p:sp>
        <p:nvSpPr>
          <p:cNvPr id="4" name="Slide Number Placeholder 3"/>
          <p:cNvSpPr>
            <a:spLocks noGrp="1"/>
          </p:cNvSpPr>
          <p:nvPr>
            <p:ph type="sldNum" sz="quarter" idx="10"/>
          </p:nvPr>
        </p:nvSpPr>
        <p:spPr/>
        <p:txBody>
          <a:bodyPr/>
          <a:lstStyle/>
          <a:p>
            <a:fld id="{5CB3BAAA-F2B0-43F4-BDE1-2E25391DEA71}" type="slidenum">
              <a:rPr lang="en-CA" smtClean="0"/>
              <a:t>9</a:t>
            </a:fld>
            <a:endParaRPr lang="en-CA"/>
          </a:p>
        </p:txBody>
      </p:sp>
    </p:spTree>
    <p:extLst>
      <p:ext uri="{BB962C8B-B14F-4D97-AF65-F5344CB8AC3E}">
        <p14:creationId xmlns:p14="http://schemas.microsoft.com/office/powerpoint/2010/main" val="1837579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B3BAAA-F2B0-43F4-BDE1-2E25391DEA71}" type="slidenum">
              <a:rPr lang="en-CA" smtClean="0"/>
              <a:t>11</a:t>
            </a:fld>
            <a:endParaRPr lang="en-CA"/>
          </a:p>
        </p:txBody>
      </p:sp>
    </p:spTree>
    <p:extLst>
      <p:ext uri="{BB962C8B-B14F-4D97-AF65-F5344CB8AC3E}">
        <p14:creationId xmlns:p14="http://schemas.microsoft.com/office/powerpoint/2010/main" val="51120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4764E3-9F06-44B3-9C39-795DD7F4D7C6}" type="datetimeFigureOut">
              <a:rPr lang="en-CA" smtClean="0"/>
              <a:t>2024-08-29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C473F-D941-45D5-AA4F-A628F3A21496}"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19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4764E3-9F06-44B3-9C39-795DD7F4D7C6}" type="datetimeFigureOut">
              <a:rPr lang="en-CA" smtClean="0"/>
              <a:t>2024-08-29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130265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4764E3-9F06-44B3-9C39-795DD7F4D7C6}" type="datetimeFigureOut">
              <a:rPr lang="en-CA" smtClean="0"/>
              <a:t>2024-08-29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312782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4764E3-9F06-44B3-9C39-795DD7F4D7C6}" type="datetimeFigureOut">
              <a:rPr lang="en-CA" smtClean="0"/>
              <a:t>2024-08-29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339177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4764E3-9F06-44B3-9C39-795DD7F4D7C6}" type="datetimeFigureOut">
              <a:rPr lang="en-CA" smtClean="0"/>
              <a:t>2024-08-29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C473F-D941-45D5-AA4F-A628F3A21496}"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77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4764E3-9F06-44B3-9C39-795DD7F4D7C6}" type="datetimeFigureOut">
              <a:rPr lang="en-CA" smtClean="0"/>
              <a:t>2024-08-29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168179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4764E3-9F06-44B3-9C39-795DD7F4D7C6}" type="datetimeFigureOut">
              <a:rPr lang="en-CA" smtClean="0"/>
              <a:t>2024-08-29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213752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4764E3-9F06-44B3-9C39-795DD7F4D7C6}" type="datetimeFigureOut">
              <a:rPr lang="en-CA" smtClean="0"/>
              <a:t>2024-08-29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355101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24764E3-9F06-44B3-9C39-795DD7F4D7C6}" type="datetimeFigureOut">
              <a:rPr lang="en-CA" smtClean="0"/>
              <a:t>2024-08-29</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224125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24764E3-9F06-44B3-9C39-795DD7F4D7C6}" type="datetimeFigureOut">
              <a:rPr lang="en-CA" smtClean="0"/>
              <a:t>2024-08-29</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13C473F-D941-45D5-AA4F-A628F3A21496}" type="slidenum">
              <a:rPr lang="en-CA" smtClean="0"/>
              <a:t>‹#›</a:t>
            </a:fld>
            <a:endParaRPr lang="en-CA"/>
          </a:p>
        </p:txBody>
      </p:sp>
    </p:spTree>
    <p:extLst>
      <p:ext uri="{BB962C8B-B14F-4D97-AF65-F5344CB8AC3E}">
        <p14:creationId xmlns:p14="http://schemas.microsoft.com/office/powerpoint/2010/main" val="177042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4764E3-9F06-44B3-9C39-795DD7F4D7C6}" type="datetimeFigureOut">
              <a:rPr lang="en-CA" smtClean="0"/>
              <a:t>2024-08-29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3C473F-D941-45D5-AA4F-A628F3A21496}" type="slidenum">
              <a:rPr lang="en-CA" smtClean="0"/>
              <a:t>‹#›</a:t>
            </a:fld>
            <a:endParaRPr lang="en-CA"/>
          </a:p>
        </p:txBody>
      </p:sp>
    </p:spTree>
    <p:extLst>
      <p:ext uri="{BB962C8B-B14F-4D97-AF65-F5344CB8AC3E}">
        <p14:creationId xmlns:p14="http://schemas.microsoft.com/office/powerpoint/2010/main" val="624390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24764E3-9F06-44B3-9C39-795DD7F4D7C6}" type="datetimeFigureOut">
              <a:rPr lang="en-CA" smtClean="0"/>
              <a:t>2024-08-29</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13C473F-D941-45D5-AA4F-A628F3A21496}"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49869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179" y="729185"/>
            <a:ext cx="10832122" cy="3566160"/>
          </a:xfrm>
        </p:spPr>
        <p:txBody>
          <a:bodyPr>
            <a:normAutofit/>
          </a:bodyPr>
          <a:lstStyle/>
          <a:p>
            <a:pPr algn="ctr"/>
            <a:r>
              <a:rPr lang="en-CA" b="1" dirty="0">
                <a:solidFill>
                  <a:srgbClr val="9F2936"/>
                </a:solidFill>
              </a:rPr>
              <a:t> </a:t>
            </a:r>
            <a:r>
              <a:rPr lang="en-CA" sz="8500" b="1" dirty="0" err="1">
                <a:solidFill>
                  <a:srgbClr val="9F2936"/>
                </a:solidFill>
              </a:rPr>
              <a:t>Invertébrés</a:t>
            </a:r>
            <a:r>
              <a:rPr lang="en-CA" sz="8500" b="1" dirty="0">
                <a:solidFill>
                  <a:srgbClr val="9F2936"/>
                </a:solidFill>
              </a:rPr>
              <a:t>                              à </a:t>
            </a:r>
            <a:r>
              <a:rPr lang="en-CA" sz="8500" b="1">
                <a:solidFill>
                  <a:srgbClr val="9F2936"/>
                </a:solidFill>
              </a:rPr>
              <a:t>la loupe!</a:t>
            </a:r>
            <a:endParaRPr lang="en-CA" sz="8500" b="1" dirty="0">
              <a:solidFill>
                <a:srgbClr val="9F2936"/>
              </a:solidFill>
            </a:endParaRPr>
          </a:p>
        </p:txBody>
      </p:sp>
      <p:sp>
        <p:nvSpPr>
          <p:cNvPr id="4" name="Subtitle 2"/>
          <p:cNvSpPr>
            <a:spLocks noGrp="1"/>
          </p:cNvSpPr>
          <p:nvPr>
            <p:ph type="subTitle" idx="1"/>
          </p:nvPr>
        </p:nvSpPr>
        <p:spPr>
          <a:xfrm>
            <a:off x="430669" y="4566226"/>
            <a:ext cx="11391619" cy="1143000"/>
          </a:xfrm>
        </p:spPr>
        <p:txBody>
          <a:bodyPr>
            <a:normAutofit/>
          </a:bodyPr>
          <a:lstStyle/>
          <a:p>
            <a:pPr algn="ctr"/>
            <a:r>
              <a:rPr lang="en-CA" sz="2000" dirty="0">
                <a:solidFill>
                  <a:schemeClr val="tx2">
                    <a:lumMod val="75000"/>
                    <a:lumOff val="25000"/>
                  </a:schemeClr>
                </a:solidFill>
                <a:latin typeface="Calibri Light" panose="020F0302020204030204" pitchFamily="34" charset="0"/>
              </a:rPr>
              <a:t>LES </a:t>
            </a:r>
            <a:r>
              <a:rPr lang="en-CA" sz="2000" dirty="0" err="1">
                <a:solidFill>
                  <a:schemeClr val="tx2">
                    <a:lumMod val="75000"/>
                    <a:lumOff val="25000"/>
                  </a:schemeClr>
                </a:solidFill>
                <a:latin typeface="Calibri Light" panose="020F0302020204030204" pitchFamily="34" charset="0"/>
              </a:rPr>
              <a:t>Invertébrés</a:t>
            </a:r>
            <a:r>
              <a:rPr lang="en-CA" sz="2000" dirty="0">
                <a:solidFill>
                  <a:schemeClr val="tx2">
                    <a:lumMod val="75000"/>
                    <a:lumOff val="25000"/>
                  </a:schemeClr>
                </a:solidFill>
                <a:latin typeface="Calibri Light" panose="020F0302020204030204" pitchFamily="34" charset="0"/>
              </a:rPr>
              <a:t> des </a:t>
            </a:r>
            <a:r>
              <a:rPr lang="en-CA" sz="2000" dirty="0" err="1">
                <a:solidFill>
                  <a:schemeClr val="tx2">
                    <a:lumMod val="75000"/>
                    <a:lumOff val="25000"/>
                  </a:schemeClr>
                </a:solidFill>
                <a:latin typeface="Calibri Light" panose="020F0302020204030204" pitchFamily="34" charset="0"/>
              </a:rPr>
              <a:t>terres</a:t>
            </a:r>
            <a:r>
              <a:rPr lang="en-CA" sz="2000" dirty="0">
                <a:solidFill>
                  <a:schemeClr val="tx2">
                    <a:lumMod val="75000"/>
                    <a:lumOff val="25000"/>
                  </a:schemeClr>
                </a:solidFill>
                <a:latin typeface="Calibri Light" panose="020F0302020204030204" pitchFamily="34" charset="0"/>
              </a:rPr>
              <a:t> </a:t>
            </a:r>
            <a:r>
              <a:rPr lang="en-CA" sz="2000" dirty="0" err="1">
                <a:solidFill>
                  <a:schemeClr val="tx2">
                    <a:lumMod val="75000"/>
                    <a:lumOff val="25000"/>
                  </a:schemeClr>
                </a:solidFill>
                <a:latin typeface="Calibri Light" panose="020F0302020204030204" pitchFamily="34" charset="0"/>
              </a:rPr>
              <a:t>humides</a:t>
            </a:r>
            <a:r>
              <a:rPr lang="en-CA" sz="2000" dirty="0">
                <a:solidFill>
                  <a:schemeClr val="tx2">
                    <a:lumMod val="75000"/>
                    <a:lumOff val="25000"/>
                  </a:schemeClr>
                </a:solidFill>
                <a:latin typeface="Calibri Light" panose="020F0302020204030204" pitchFamily="34" charset="0"/>
              </a:rPr>
              <a:t> et </a:t>
            </a:r>
            <a:r>
              <a:rPr lang="en-CA" sz="2000" dirty="0" err="1">
                <a:solidFill>
                  <a:schemeClr val="tx2">
                    <a:lumMod val="75000"/>
                    <a:lumOff val="25000"/>
                  </a:schemeClr>
                </a:solidFill>
                <a:latin typeface="Calibri Light" panose="020F0302020204030204" pitchFamily="34" charset="0"/>
              </a:rPr>
              <a:t>leurs</a:t>
            </a:r>
            <a:r>
              <a:rPr lang="en-CA" sz="2000" dirty="0">
                <a:solidFill>
                  <a:schemeClr val="tx2">
                    <a:lumMod val="75000"/>
                    <a:lumOff val="25000"/>
                  </a:schemeClr>
                </a:solidFill>
                <a:latin typeface="Calibri Light" panose="020F0302020204030204" pitchFamily="34" charset="0"/>
              </a:rPr>
              <a:t> adaptations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614" y="385839"/>
            <a:ext cx="4057728" cy="1625174"/>
          </a:xfrm>
          <a:prstGeom prst="rect">
            <a:avLst/>
          </a:prstGeom>
        </p:spPr>
      </p:pic>
    </p:spTree>
    <p:extLst>
      <p:ext uri="{BB962C8B-B14F-4D97-AF65-F5344CB8AC3E}">
        <p14:creationId xmlns:p14="http://schemas.microsoft.com/office/powerpoint/2010/main" val="1255130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96" y="314288"/>
            <a:ext cx="11589249" cy="1450757"/>
          </a:xfrm>
        </p:spPr>
        <p:txBody>
          <a:bodyPr>
            <a:noAutofit/>
          </a:bodyPr>
          <a:lstStyle/>
          <a:p>
            <a:r>
              <a:rPr lang="en-CA" sz="5400" b="1" dirty="0">
                <a:solidFill>
                  <a:srgbClr val="9F2936"/>
                </a:solidFill>
              </a:rPr>
              <a:t>Les </a:t>
            </a:r>
            <a:r>
              <a:rPr lang="en-CA" sz="5400" b="1" dirty="0" err="1">
                <a:solidFill>
                  <a:srgbClr val="9F2936"/>
                </a:solidFill>
              </a:rPr>
              <a:t>invertébrés</a:t>
            </a:r>
            <a:r>
              <a:rPr lang="en-CA" sz="5400" b="1" dirty="0">
                <a:solidFill>
                  <a:srgbClr val="9F2936"/>
                </a:solidFill>
              </a:rPr>
              <a:t> dans les </a:t>
            </a:r>
            <a:r>
              <a:rPr lang="en-CA" sz="5400" b="1" dirty="0" err="1">
                <a:solidFill>
                  <a:srgbClr val="9F2936"/>
                </a:solidFill>
              </a:rPr>
              <a:t>terres</a:t>
            </a:r>
            <a:r>
              <a:rPr lang="en-CA" sz="5400" b="1" dirty="0">
                <a:solidFill>
                  <a:srgbClr val="9F2936"/>
                </a:solidFill>
              </a:rPr>
              <a:t> </a:t>
            </a:r>
            <a:r>
              <a:rPr lang="en-CA" sz="5400" b="1" dirty="0" err="1">
                <a:solidFill>
                  <a:srgbClr val="9F2936"/>
                </a:solidFill>
              </a:rPr>
              <a:t>humides</a:t>
            </a:r>
            <a:endParaRPr lang="en-CA" sz="5400" dirty="0"/>
          </a:p>
        </p:txBody>
      </p:sp>
      <p:sp>
        <p:nvSpPr>
          <p:cNvPr id="3" name="TextBox 2"/>
          <p:cNvSpPr txBox="1"/>
          <p:nvPr/>
        </p:nvSpPr>
        <p:spPr>
          <a:xfrm>
            <a:off x="1097280" y="1983521"/>
            <a:ext cx="12752094" cy="400110"/>
          </a:xfrm>
          <a:prstGeom prst="rect">
            <a:avLst/>
          </a:prstGeom>
          <a:noFill/>
        </p:spPr>
        <p:txBody>
          <a:bodyPr wrap="square" rtlCol="0">
            <a:spAutoFit/>
          </a:bodyPr>
          <a:lstStyle/>
          <a:p>
            <a:r>
              <a:rPr lang="fr-FR" sz="2000" dirty="0">
                <a:solidFill>
                  <a:schemeClr val="tx2">
                    <a:lumMod val="75000"/>
                    <a:lumOff val="25000"/>
                  </a:schemeClr>
                </a:solidFill>
              </a:rPr>
              <a:t>Des invertébrés de chacun de ces embranchements vivent dans les terres humides. </a:t>
            </a:r>
            <a:endParaRPr lang="en-CA" sz="2000" dirty="0">
              <a:solidFill>
                <a:schemeClr val="tx2">
                  <a:lumMod val="75000"/>
                  <a:lumOff val="25000"/>
                </a:schemeClr>
              </a:solidFill>
            </a:endParaRPr>
          </a:p>
        </p:txBody>
      </p:sp>
      <p:sp>
        <p:nvSpPr>
          <p:cNvPr id="4" name="TextBox 3"/>
          <p:cNvSpPr txBox="1"/>
          <p:nvPr/>
        </p:nvSpPr>
        <p:spPr>
          <a:xfrm>
            <a:off x="1097280" y="2428597"/>
            <a:ext cx="10244746" cy="1323439"/>
          </a:xfrm>
          <a:prstGeom prst="rect">
            <a:avLst/>
          </a:prstGeom>
          <a:noFill/>
        </p:spPr>
        <p:txBody>
          <a:bodyPr wrap="square" rtlCol="0">
            <a:spAutoFit/>
          </a:bodyPr>
          <a:lstStyle/>
          <a:p>
            <a:r>
              <a:rPr lang="fr-FR" sz="2000" b="1" dirty="0">
                <a:solidFill>
                  <a:schemeClr val="tx2">
                    <a:lumMod val="75000"/>
                    <a:lumOff val="25000"/>
                  </a:schemeClr>
                </a:solidFill>
              </a:rPr>
              <a:t>Les terres humides </a:t>
            </a:r>
            <a:r>
              <a:rPr lang="fr-FR" sz="2000" dirty="0">
                <a:solidFill>
                  <a:schemeClr val="tx2">
                    <a:lumMod val="75000"/>
                    <a:lumOff val="25000"/>
                  </a:schemeClr>
                </a:solidFill>
              </a:rPr>
              <a:t>sont des étendues d'eau peu profonde qui favorisent la croissance d'une végétation riche. Le type de terre humide détermine également les types d'invertébrés qui vivent dans ces habitats d'eau douce, car chaque type de terre humide fournit différents types de végétation, de nutriments et de niveaux d'eau.</a:t>
            </a:r>
            <a:endParaRPr lang="en-CA" sz="2400" dirty="0">
              <a:solidFill>
                <a:schemeClr val="tx2">
                  <a:lumMod val="75000"/>
                  <a:lumOff val="25000"/>
                </a:schemeClr>
              </a:solidFill>
            </a:endParaRPr>
          </a:p>
        </p:txBody>
      </p:sp>
      <p:sp>
        <p:nvSpPr>
          <p:cNvPr id="22" name="TextBox 21">
            <a:extLst>
              <a:ext uri="{FF2B5EF4-FFF2-40B4-BE49-F238E27FC236}">
                <a16:creationId xmlns:a16="http://schemas.microsoft.com/office/drawing/2014/main" id="{BC3BF6E2-09C8-469A-80F1-49FF190C9191}"/>
              </a:ext>
            </a:extLst>
          </p:cNvPr>
          <p:cNvSpPr txBox="1"/>
          <p:nvPr/>
        </p:nvSpPr>
        <p:spPr>
          <a:xfrm>
            <a:off x="1122679" y="3766025"/>
            <a:ext cx="4679543" cy="461665"/>
          </a:xfrm>
          <a:prstGeom prst="rect">
            <a:avLst/>
          </a:prstGeom>
          <a:noFill/>
        </p:spPr>
        <p:txBody>
          <a:bodyPr wrap="square" rtlCol="0">
            <a:spAutoFit/>
          </a:bodyPr>
          <a:lstStyle/>
          <a:p>
            <a:r>
              <a:rPr lang="en-CA" sz="2400" b="1" dirty="0">
                <a:solidFill>
                  <a:schemeClr val="tx2"/>
                </a:solidFill>
              </a:rPr>
              <a:t>Types de </a:t>
            </a:r>
            <a:r>
              <a:rPr lang="en-CA" sz="2400" b="1" dirty="0" err="1">
                <a:solidFill>
                  <a:schemeClr val="tx2"/>
                </a:solidFill>
              </a:rPr>
              <a:t>terres</a:t>
            </a:r>
            <a:r>
              <a:rPr lang="en-CA" sz="2400" b="1" dirty="0">
                <a:solidFill>
                  <a:schemeClr val="tx2"/>
                </a:solidFill>
              </a:rPr>
              <a:t> </a:t>
            </a:r>
            <a:r>
              <a:rPr lang="en-CA" sz="2400" b="1" dirty="0" err="1">
                <a:solidFill>
                  <a:schemeClr val="tx2"/>
                </a:solidFill>
              </a:rPr>
              <a:t>humides</a:t>
            </a:r>
            <a:r>
              <a:rPr lang="en-CA" sz="2400" b="1" dirty="0">
                <a:solidFill>
                  <a:schemeClr val="tx2"/>
                </a:solidFill>
              </a:rPr>
              <a:t> :</a:t>
            </a:r>
          </a:p>
        </p:txBody>
      </p:sp>
      <p:sp>
        <p:nvSpPr>
          <p:cNvPr id="25" name="Rectangle 24">
            <a:extLst>
              <a:ext uri="{FF2B5EF4-FFF2-40B4-BE49-F238E27FC236}">
                <a16:creationId xmlns:a16="http://schemas.microsoft.com/office/drawing/2014/main" id="{36AFE288-9A2F-4172-BE81-86E90F992584}"/>
              </a:ext>
            </a:extLst>
          </p:cNvPr>
          <p:cNvSpPr/>
          <p:nvPr/>
        </p:nvSpPr>
        <p:spPr>
          <a:xfrm>
            <a:off x="5668873" y="5562146"/>
            <a:ext cx="1125629" cy="369332"/>
          </a:xfrm>
          <a:prstGeom prst="rect">
            <a:avLst/>
          </a:prstGeom>
        </p:spPr>
        <p:txBody>
          <a:bodyPr wrap="none">
            <a:spAutoFit/>
          </a:bodyPr>
          <a:lstStyle/>
          <a:p>
            <a:r>
              <a:rPr lang="en-CA" b="1" dirty="0" err="1">
                <a:solidFill>
                  <a:schemeClr val="tx2"/>
                </a:solidFill>
              </a:rPr>
              <a:t>Marécage</a:t>
            </a:r>
            <a:endParaRPr lang="en-CA" b="1" dirty="0">
              <a:solidFill>
                <a:schemeClr val="tx2"/>
              </a:solidFill>
            </a:endParaRPr>
          </a:p>
        </p:txBody>
      </p:sp>
      <p:sp>
        <p:nvSpPr>
          <p:cNvPr id="26" name="Oval 25">
            <a:extLst>
              <a:ext uri="{FF2B5EF4-FFF2-40B4-BE49-F238E27FC236}">
                <a16:creationId xmlns:a16="http://schemas.microsoft.com/office/drawing/2014/main" id="{06E7F190-2DD6-4761-B783-1429288FFF5A}"/>
              </a:ext>
            </a:extLst>
          </p:cNvPr>
          <p:cNvSpPr/>
          <p:nvPr/>
        </p:nvSpPr>
        <p:spPr>
          <a:xfrm>
            <a:off x="5575271" y="4310261"/>
            <a:ext cx="1303989" cy="125188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4B4352D4-5F5A-4756-9883-DA74B45671B9}"/>
              </a:ext>
            </a:extLst>
          </p:cNvPr>
          <p:cNvSpPr/>
          <p:nvPr/>
        </p:nvSpPr>
        <p:spPr>
          <a:xfrm>
            <a:off x="7495286" y="5570519"/>
            <a:ext cx="1496313" cy="646331"/>
          </a:xfrm>
          <a:prstGeom prst="rect">
            <a:avLst/>
          </a:prstGeom>
        </p:spPr>
        <p:txBody>
          <a:bodyPr wrap="square">
            <a:spAutoFit/>
          </a:bodyPr>
          <a:lstStyle/>
          <a:p>
            <a:pPr algn="ctr"/>
            <a:r>
              <a:rPr lang="en-CA" b="1" dirty="0" err="1">
                <a:solidFill>
                  <a:schemeClr val="tx2"/>
                </a:solidFill>
              </a:rPr>
              <a:t>Tourbière</a:t>
            </a:r>
            <a:r>
              <a:rPr lang="en-CA" b="1" dirty="0">
                <a:solidFill>
                  <a:schemeClr val="tx2"/>
                </a:solidFill>
              </a:rPr>
              <a:t> </a:t>
            </a:r>
            <a:r>
              <a:rPr lang="en-CA" b="1" dirty="0" err="1">
                <a:solidFill>
                  <a:schemeClr val="tx2"/>
                </a:solidFill>
              </a:rPr>
              <a:t>ombrotrophe</a:t>
            </a:r>
            <a:endParaRPr lang="en-CA" b="1" dirty="0">
              <a:solidFill>
                <a:schemeClr val="tx2"/>
              </a:solidFill>
            </a:endParaRPr>
          </a:p>
        </p:txBody>
      </p:sp>
      <p:sp>
        <p:nvSpPr>
          <p:cNvPr id="28" name="Oval 27">
            <a:extLst>
              <a:ext uri="{FF2B5EF4-FFF2-40B4-BE49-F238E27FC236}">
                <a16:creationId xmlns:a16="http://schemas.microsoft.com/office/drawing/2014/main" id="{97BB4251-076D-4359-B091-7E16EC422009}"/>
              </a:ext>
            </a:extLst>
          </p:cNvPr>
          <p:cNvSpPr/>
          <p:nvPr/>
        </p:nvSpPr>
        <p:spPr>
          <a:xfrm>
            <a:off x="7593718" y="4318634"/>
            <a:ext cx="1303989" cy="125188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a:extLst>
              <a:ext uri="{FF2B5EF4-FFF2-40B4-BE49-F238E27FC236}">
                <a16:creationId xmlns:a16="http://schemas.microsoft.com/office/drawing/2014/main" id="{8AC68065-CA35-439F-A736-9A91BA9A62C9}"/>
              </a:ext>
            </a:extLst>
          </p:cNvPr>
          <p:cNvSpPr/>
          <p:nvPr/>
        </p:nvSpPr>
        <p:spPr>
          <a:xfrm>
            <a:off x="3400170" y="5570519"/>
            <a:ext cx="1638887" cy="646331"/>
          </a:xfrm>
          <a:prstGeom prst="rect">
            <a:avLst/>
          </a:prstGeom>
        </p:spPr>
        <p:txBody>
          <a:bodyPr wrap="square">
            <a:spAutoFit/>
          </a:bodyPr>
          <a:lstStyle/>
          <a:p>
            <a:pPr algn="ctr"/>
            <a:r>
              <a:rPr lang="en-CA" b="1" dirty="0" err="1">
                <a:solidFill>
                  <a:schemeClr val="tx2"/>
                </a:solidFill>
              </a:rPr>
              <a:t>Tourbière</a:t>
            </a:r>
            <a:r>
              <a:rPr lang="en-CA" b="1" dirty="0">
                <a:solidFill>
                  <a:schemeClr val="tx2"/>
                </a:solidFill>
              </a:rPr>
              <a:t> </a:t>
            </a:r>
            <a:r>
              <a:rPr lang="en-CA" b="1" dirty="0" err="1">
                <a:solidFill>
                  <a:schemeClr val="tx2"/>
                </a:solidFill>
              </a:rPr>
              <a:t>minérotrophe</a:t>
            </a:r>
            <a:endParaRPr lang="en-CA" b="1" dirty="0">
              <a:solidFill>
                <a:schemeClr val="tx2"/>
              </a:solidFill>
            </a:endParaRPr>
          </a:p>
        </p:txBody>
      </p:sp>
      <p:sp>
        <p:nvSpPr>
          <p:cNvPr id="30" name="Oval 29">
            <a:extLst>
              <a:ext uri="{FF2B5EF4-FFF2-40B4-BE49-F238E27FC236}">
                <a16:creationId xmlns:a16="http://schemas.microsoft.com/office/drawing/2014/main" id="{E20CCF6F-ECD3-4A4F-ADA7-1E8B6AD3B96A}"/>
              </a:ext>
            </a:extLst>
          </p:cNvPr>
          <p:cNvSpPr/>
          <p:nvPr/>
        </p:nvSpPr>
        <p:spPr>
          <a:xfrm>
            <a:off x="3556824" y="4310260"/>
            <a:ext cx="1303989" cy="125188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Box 30">
            <a:extLst>
              <a:ext uri="{FF2B5EF4-FFF2-40B4-BE49-F238E27FC236}">
                <a16:creationId xmlns:a16="http://schemas.microsoft.com/office/drawing/2014/main" id="{8834F798-329B-4752-A7CE-84E78162AA6A}"/>
              </a:ext>
            </a:extLst>
          </p:cNvPr>
          <p:cNvSpPr txBox="1"/>
          <p:nvPr/>
        </p:nvSpPr>
        <p:spPr>
          <a:xfrm>
            <a:off x="1171028" y="5562145"/>
            <a:ext cx="2079830" cy="369332"/>
          </a:xfrm>
          <a:prstGeom prst="rect">
            <a:avLst/>
          </a:prstGeom>
          <a:noFill/>
        </p:spPr>
        <p:txBody>
          <a:bodyPr wrap="square" rtlCol="0">
            <a:spAutoFit/>
          </a:bodyPr>
          <a:lstStyle/>
          <a:p>
            <a:r>
              <a:rPr lang="en-CA" b="1" dirty="0">
                <a:solidFill>
                  <a:schemeClr val="tx2"/>
                </a:solidFill>
              </a:rPr>
              <a:t>Marais </a:t>
            </a:r>
            <a:r>
              <a:rPr lang="en-CA" b="1" dirty="0" err="1">
                <a:solidFill>
                  <a:schemeClr val="tx2"/>
                </a:solidFill>
              </a:rPr>
              <a:t>d’eau</a:t>
            </a:r>
            <a:r>
              <a:rPr lang="en-CA" b="1" dirty="0">
                <a:solidFill>
                  <a:schemeClr val="tx2"/>
                </a:solidFill>
              </a:rPr>
              <a:t> </a:t>
            </a:r>
            <a:r>
              <a:rPr lang="en-CA" b="1" dirty="0" err="1">
                <a:solidFill>
                  <a:schemeClr val="tx2"/>
                </a:solidFill>
              </a:rPr>
              <a:t>douce</a:t>
            </a:r>
            <a:endParaRPr lang="en-CA" b="1" dirty="0">
              <a:solidFill>
                <a:schemeClr val="tx2"/>
              </a:solidFill>
            </a:endParaRPr>
          </a:p>
        </p:txBody>
      </p:sp>
      <p:sp>
        <p:nvSpPr>
          <p:cNvPr id="32" name="Oval 31">
            <a:extLst>
              <a:ext uri="{FF2B5EF4-FFF2-40B4-BE49-F238E27FC236}">
                <a16:creationId xmlns:a16="http://schemas.microsoft.com/office/drawing/2014/main" id="{582732BE-2612-4500-B323-4B4A42F7D3C9}"/>
              </a:ext>
            </a:extLst>
          </p:cNvPr>
          <p:cNvSpPr/>
          <p:nvPr/>
        </p:nvSpPr>
        <p:spPr>
          <a:xfrm>
            <a:off x="1538377" y="4310260"/>
            <a:ext cx="1303989" cy="125188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A7E1354E-948F-4C92-AC3E-C7CFA117E7DC}"/>
              </a:ext>
            </a:extLst>
          </p:cNvPr>
          <p:cNvSpPr/>
          <p:nvPr/>
        </p:nvSpPr>
        <p:spPr>
          <a:xfrm>
            <a:off x="9908682" y="5562145"/>
            <a:ext cx="717632" cy="369332"/>
          </a:xfrm>
          <a:prstGeom prst="rect">
            <a:avLst/>
          </a:prstGeom>
        </p:spPr>
        <p:txBody>
          <a:bodyPr wrap="none">
            <a:spAutoFit/>
          </a:bodyPr>
          <a:lstStyle/>
          <a:p>
            <a:pPr algn="ctr"/>
            <a:r>
              <a:rPr lang="en-CA" b="1" dirty="0" err="1">
                <a:solidFill>
                  <a:schemeClr val="tx2"/>
                </a:solidFill>
              </a:rPr>
              <a:t>Étang</a:t>
            </a:r>
            <a:endParaRPr lang="en-CA" dirty="0">
              <a:solidFill>
                <a:schemeClr val="tx2"/>
              </a:solidFill>
            </a:endParaRPr>
          </a:p>
        </p:txBody>
      </p:sp>
      <p:sp>
        <p:nvSpPr>
          <p:cNvPr id="34" name="Oval 33">
            <a:extLst>
              <a:ext uri="{FF2B5EF4-FFF2-40B4-BE49-F238E27FC236}">
                <a16:creationId xmlns:a16="http://schemas.microsoft.com/office/drawing/2014/main" id="{5A868CCF-42E1-4195-B00A-914277AE41CE}"/>
              </a:ext>
            </a:extLst>
          </p:cNvPr>
          <p:cNvSpPr/>
          <p:nvPr/>
        </p:nvSpPr>
        <p:spPr>
          <a:xfrm>
            <a:off x="9556295" y="4318634"/>
            <a:ext cx="1303989" cy="1251885"/>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4040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2" grpId="0"/>
      <p:bldP spid="25" grpId="0"/>
      <p:bldP spid="26" grpId="0" animBg="1"/>
      <p:bldP spid="27" grpId="0"/>
      <p:bldP spid="28" grpId="0" animBg="1"/>
      <p:bldP spid="29" grpId="0"/>
      <p:bldP spid="30" grpId="0" animBg="1"/>
      <p:bldP spid="31" grpId="0"/>
      <p:bldP spid="32" grpId="0" animBg="1"/>
      <p:bldP spid="33" grpId="0"/>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57850" y="296372"/>
            <a:ext cx="1005840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rgbClr val="9F2936"/>
                </a:solidFill>
              </a:rPr>
              <a:t>Adaptations</a:t>
            </a:r>
            <a:endParaRPr lang="en-CA" sz="5400" dirty="0"/>
          </a:p>
        </p:txBody>
      </p:sp>
      <p:sp>
        <p:nvSpPr>
          <p:cNvPr id="6" name="TextBox 5"/>
          <p:cNvSpPr txBox="1"/>
          <p:nvPr/>
        </p:nvSpPr>
        <p:spPr>
          <a:xfrm>
            <a:off x="1150619" y="3143723"/>
            <a:ext cx="10379612" cy="707886"/>
          </a:xfrm>
          <a:prstGeom prst="rect">
            <a:avLst/>
          </a:prstGeom>
          <a:noFill/>
        </p:spPr>
        <p:txBody>
          <a:bodyPr wrap="square" rtlCol="0">
            <a:spAutoFit/>
          </a:bodyPr>
          <a:lstStyle/>
          <a:p>
            <a:r>
              <a:rPr lang="fr-FR" altLang="en-US" sz="2000" b="1" dirty="0">
                <a:solidFill>
                  <a:srgbClr val="9F2936"/>
                </a:solidFill>
                <a:latin typeface="Calibri" panose="020F0502020204030204" pitchFamily="34" charset="0"/>
              </a:rPr>
              <a:t>Les adaptations </a:t>
            </a:r>
            <a:r>
              <a:rPr lang="fr-FR" altLang="en-US" sz="2000" dirty="0">
                <a:solidFill>
                  <a:schemeClr val="tx1">
                    <a:lumMod val="65000"/>
                    <a:lumOff val="35000"/>
                  </a:schemeClr>
                </a:solidFill>
                <a:latin typeface="Calibri" panose="020F0502020204030204" pitchFamily="34" charset="0"/>
              </a:rPr>
              <a:t>sont des caractéristiques spéciales qui aident les êtres vivants à survivre. Il existe deux types d'adaptations : </a:t>
            </a:r>
            <a:r>
              <a:rPr lang="fr-FR" altLang="en-US" sz="2000" b="1" dirty="0">
                <a:solidFill>
                  <a:schemeClr val="tx1">
                    <a:lumMod val="65000"/>
                    <a:lumOff val="35000"/>
                  </a:schemeClr>
                </a:solidFill>
                <a:latin typeface="Calibri" panose="020F0502020204030204" pitchFamily="34" charset="0"/>
              </a:rPr>
              <a:t>physiques</a:t>
            </a:r>
            <a:r>
              <a:rPr lang="fr-FR" altLang="en-US" sz="2000" dirty="0">
                <a:solidFill>
                  <a:schemeClr val="tx1">
                    <a:lumMod val="65000"/>
                    <a:lumOff val="35000"/>
                  </a:schemeClr>
                </a:solidFill>
                <a:latin typeface="Calibri" panose="020F0502020204030204" pitchFamily="34" charset="0"/>
              </a:rPr>
              <a:t> et </a:t>
            </a:r>
            <a:r>
              <a:rPr lang="fr-FR" altLang="en-US" sz="2000" b="1" dirty="0">
                <a:solidFill>
                  <a:schemeClr val="tx1">
                    <a:lumMod val="65000"/>
                    <a:lumOff val="35000"/>
                  </a:schemeClr>
                </a:solidFill>
                <a:latin typeface="Calibri" panose="020F0502020204030204" pitchFamily="34" charset="0"/>
              </a:rPr>
              <a:t>comportementales</a:t>
            </a:r>
            <a:r>
              <a:rPr lang="fr-FR" altLang="en-US" sz="2000" dirty="0">
                <a:solidFill>
                  <a:schemeClr val="tx1">
                    <a:lumMod val="65000"/>
                    <a:lumOff val="35000"/>
                  </a:schemeClr>
                </a:solidFill>
                <a:latin typeface="Calibri" panose="020F0502020204030204" pitchFamily="34" charset="0"/>
              </a:rPr>
              <a:t>. </a:t>
            </a:r>
            <a:endParaRPr lang="en-CA" altLang="en-US" sz="2000" dirty="0">
              <a:solidFill>
                <a:schemeClr val="tx1">
                  <a:lumMod val="65000"/>
                  <a:lumOff val="35000"/>
                </a:schemeClr>
              </a:solidFill>
              <a:latin typeface="Calibri" panose="020F0502020204030204" pitchFamily="34" charset="0"/>
            </a:endParaRPr>
          </a:p>
        </p:txBody>
      </p:sp>
      <p:sp>
        <p:nvSpPr>
          <p:cNvPr id="7" name="TextBox 6"/>
          <p:cNvSpPr txBox="1"/>
          <p:nvPr/>
        </p:nvSpPr>
        <p:spPr>
          <a:xfrm>
            <a:off x="1150619" y="1778965"/>
            <a:ext cx="10379612" cy="1323439"/>
          </a:xfrm>
          <a:prstGeom prst="rect">
            <a:avLst/>
          </a:prstGeom>
          <a:noFill/>
        </p:spPr>
        <p:txBody>
          <a:bodyPr wrap="square" rtlCol="0">
            <a:spAutoFit/>
          </a:bodyPr>
          <a:lstStyle/>
          <a:p>
            <a:r>
              <a:rPr lang="fr-FR" altLang="en-US" sz="2000" dirty="0">
                <a:solidFill>
                  <a:schemeClr val="tx1">
                    <a:lumMod val="65000"/>
                    <a:lumOff val="35000"/>
                  </a:schemeClr>
                </a:solidFill>
                <a:latin typeface="Calibri" panose="020F0502020204030204" pitchFamily="34" charset="0"/>
              </a:rPr>
              <a:t>Les habitats, comme les terres humides, sont très diversifiés et en constante évolution. Ces changements peuvent être saisonniers (comme l'hiver) ou inattendus (comme la perte d'habitat), de sorte que les êtres vivants doivent utiliser leurs adaptations pour obtenir la </a:t>
            </a:r>
            <a:r>
              <a:rPr lang="fr-FR" altLang="en-US" sz="2000" b="1" dirty="0">
                <a:solidFill>
                  <a:schemeClr val="tx1">
                    <a:lumMod val="65000"/>
                    <a:lumOff val="35000"/>
                  </a:schemeClr>
                </a:solidFill>
                <a:latin typeface="Calibri" panose="020F0502020204030204" pitchFamily="34" charset="0"/>
              </a:rPr>
              <a:t>nourriture</a:t>
            </a:r>
            <a:r>
              <a:rPr lang="fr-FR" altLang="en-US" sz="2000" dirty="0">
                <a:solidFill>
                  <a:schemeClr val="tx1">
                    <a:lumMod val="65000"/>
                    <a:lumOff val="35000"/>
                  </a:schemeClr>
                </a:solidFill>
                <a:latin typeface="Calibri" panose="020F0502020204030204" pitchFamily="34" charset="0"/>
              </a:rPr>
              <a:t>, l'</a:t>
            </a:r>
            <a:r>
              <a:rPr lang="fr-FR" altLang="en-US" sz="2000" b="1" dirty="0">
                <a:solidFill>
                  <a:schemeClr val="tx1">
                    <a:lumMod val="65000"/>
                    <a:lumOff val="35000"/>
                  </a:schemeClr>
                </a:solidFill>
                <a:latin typeface="Calibri" panose="020F0502020204030204" pitchFamily="34" charset="0"/>
              </a:rPr>
              <a:t>eau</a:t>
            </a:r>
            <a:r>
              <a:rPr lang="fr-FR" altLang="en-US" sz="2000" dirty="0">
                <a:solidFill>
                  <a:schemeClr val="tx1">
                    <a:lumMod val="65000"/>
                    <a:lumOff val="35000"/>
                  </a:schemeClr>
                </a:solidFill>
                <a:latin typeface="Calibri" panose="020F0502020204030204" pitchFamily="34" charset="0"/>
              </a:rPr>
              <a:t>, l'</a:t>
            </a:r>
            <a:r>
              <a:rPr lang="fr-FR" altLang="en-US" sz="2000" b="1" dirty="0">
                <a:solidFill>
                  <a:schemeClr val="tx1">
                    <a:lumMod val="65000"/>
                    <a:lumOff val="35000"/>
                  </a:schemeClr>
                </a:solidFill>
                <a:latin typeface="Calibri" panose="020F0502020204030204" pitchFamily="34" charset="0"/>
              </a:rPr>
              <a:t>abri </a:t>
            </a:r>
            <a:r>
              <a:rPr lang="fr-FR" altLang="en-US" sz="2000" dirty="0">
                <a:solidFill>
                  <a:schemeClr val="tx1">
                    <a:lumMod val="65000"/>
                    <a:lumOff val="35000"/>
                  </a:schemeClr>
                </a:solidFill>
                <a:latin typeface="Calibri" panose="020F0502020204030204" pitchFamily="34" charset="0"/>
              </a:rPr>
              <a:t>et l'</a:t>
            </a:r>
            <a:r>
              <a:rPr lang="fr-FR" altLang="en-US" sz="2000" b="1" dirty="0">
                <a:solidFill>
                  <a:schemeClr val="tx1">
                    <a:lumMod val="65000"/>
                    <a:lumOff val="35000"/>
                  </a:schemeClr>
                </a:solidFill>
                <a:latin typeface="Calibri" panose="020F0502020204030204" pitchFamily="34" charset="0"/>
              </a:rPr>
              <a:t>espace</a:t>
            </a:r>
            <a:r>
              <a:rPr lang="fr-FR" altLang="en-US" sz="2000" dirty="0">
                <a:solidFill>
                  <a:schemeClr val="tx1">
                    <a:lumMod val="65000"/>
                    <a:lumOff val="35000"/>
                  </a:schemeClr>
                </a:solidFill>
                <a:latin typeface="Calibri" panose="020F0502020204030204" pitchFamily="34" charset="0"/>
              </a:rPr>
              <a:t> dont ils ont besoin pour survivre.</a:t>
            </a:r>
            <a:endParaRPr lang="en-CA" altLang="en-US" sz="2000" dirty="0">
              <a:solidFill>
                <a:schemeClr val="tx1">
                  <a:lumMod val="65000"/>
                  <a:lumOff val="35000"/>
                </a:schemeClr>
              </a:solidFill>
              <a:latin typeface="Calibri" panose="020F0502020204030204" pitchFamily="34" charset="0"/>
            </a:endParaRPr>
          </a:p>
        </p:txBody>
      </p:sp>
      <p:sp>
        <p:nvSpPr>
          <p:cNvPr id="9" name="TextBox 8"/>
          <p:cNvSpPr txBox="1"/>
          <p:nvPr/>
        </p:nvSpPr>
        <p:spPr>
          <a:xfrm>
            <a:off x="2019698" y="3933579"/>
            <a:ext cx="3727739" cy="1015663"/>
          </a:xfrm>
          <a:prstGeom prst="rect">
            <a:avLst/>
          </a:prstGeom>
          <a:noFill/>
        </p:spPr>
        <p:txBody>
          <a:bodyPr wrap="square" rtlCol="0">
            <a:spAutoFit/>
          </a:bodyPr>
          <a:lstStyle/>
          <a:p>
            <a:r>
              <a:rPr lang="fr-FR" sz="2000" b="1" dirty="0">
                <a:solidFill>
                  <a:srgbClr val="9F2936"/>
                </a:solidFill>
              </a:rPr>
              <a:t>Les adaptations physiques</a:t>
            </a:r>
            <a:r>
              <a:rPr lang="fr-FR" sz="2000" b="1" dirty="0">
                <a:solidFill>
                  <a:schemeClr val="tx2"/>
                </a:solidFill>
              </a:rPr>
              <a:t> </a:t>
            </a:r>
            <a:r>
              <a:rPr lang="fr-FR" sz="2000" dirty="0">
                <a:solidFill>
                  <a:schemeClr val="tx1">
                    <a:lumMod val="65000"/>
                    <a:lumOff val="35000"/>
                  </a:schemeClr>
                </a:solidFill>
              </a:rPr>
              <a:t>comprennent les caractéristiques physiques de l'organisme vivant. </a:t>
            </a:r>
            <a:endParaRPr lang="en-CA" sz="2000" dirty="0">
              <a:solidFill>
                <a:schemeClr val="tx1">
                  <a:lumMod val="65000"/>
                  <a:lumOff val="35000"/>
                </a:schemeClr>
              </a:solidFill>
            </a:endParaRPr>
          </a:p>
        </p:txBody>
      </p:sp>
      <p:sp>
        <p:nvSpPr>
          <p:cNvPr id="10" name="Rectangle 9"/>
          <p:cNvSpPr/>
          <p:nvPr/>
        </p:nvSpPr>
        <p:spPr>
          <a:xfrm>
            <a:off x="2019698" y="4964543"/>
            <a:ext cx="3999326" cy="1323439"/>
          </a:xfrm>
          <a:prstGeom prst="rect">
            <a:avLst/>
          </a:prstGeom>
        </p:spPr>
        <p:txBody>
          <a:bodyPr wrap="square">
            <a:spAutoFit/>
          </a:bodyPr>
          <a:lstStyle/>
          <a:p>
            <a:r>
              <a:rPr lang="fr-FR" sz="2000" dirty="0">
                <a:solidFill>
                  <a:srgbClr val="9F2936"/>
                </a:solidFill>
              </a:rPr>
              <a:t>Exemples : </a:t>
            </a:r>
            <a:r>
              <a:rPr lang="fr-FR" sz="2000" dirty="0">
                <a:solidFill>
                  <a:schemeClr val="tx2">
                    <a:lumMod val="75000"/>
                    <a:lumOff val="25000"/>
                  </a:schemeClr>
                </a:solidFill>
              </a:rPr>
              <a:t>la trompe d'un moustique, ses ailes, ses dents pointues, le changement de couleur de la fourrure du lièvre.</a:t>
            </a:r>
            <a:endParaRPr lang="en-CA" sz="2000" dirty="0">
              <a:solidFill>
                <a:schemeClr val="tx2">
                  <a:lumMod val="75000"/>
                  <a:lumOff val="25000"/>
                </a:schemeClr>
              </a:solidFill>
            </a:endParaRPr>
          </a:p>
        </p:txBody>
      </p:sp>
      <p:sp>
        <p:nvSpPr>
          <p:cNvPr id="11" name="TextBox 10"/>
          <p:cNvSpPr txBox="1"/>
          <p:nvPr/>
        </p:nvSpPr>
        <p:spPr>
          <a:xfrm>
            <a:off x="6289054" y="3930696"/>
            <a:ext cx="4375517" cy="1015663"/>
          </a:xfrm>
          <a:prstGeom prst="rect">
            <a:avLst/>
          </a:prstGeom>
          <a:noFill/>
        </p:spPr>
        <p:txBody>
          <a:bodyPr wrap="square" rtlCol="0">
            <a:spAutoFit/>
          </a:bodyPr>
          <a:lstStyle/>
          <a:p>
            <a:r>
              <a:rPr lang="fr-FR" sz="2000" b="1" dirty="0">
                <a:solidFill>
                  <a:srgbClr val="9F2936"/>
                </a:solidFill>
              </a:rPr>
              <a:t>Les adaptations comportementales </a:t>
            </a:r>
            <a:r>
              <a:rPr lang="fr-FR" sz="2000" dirty="0">
                <a:solidFill>
                  <a:schemeClr val="tx1">
                    <a:lumMod val="65000"/>
                    <a:lumOff val="35000"/>
                  </a:schemeClr>
                </a:solidFill>
              </a:rPr>
              <a:t>comprennent la manière dont l'organisme vivant se comporte ou agit.</a:t>
            </a:r>
            <a:endParaRPr lang="en-CA" sz="2000" dirty="0">
              <a:solidFill>
                <a:schemeClr val="tx1">
                  <a:lumMod val="65000"/>
                  <a:lumOff val="35000"/>
                </a:schemeClr>
              </a:solidFill>
            </a:endParaRPr>
          </a:p>
        </p:txBody>
      </p:sp>
      <p:sp>
        <p:nvSpPr>
          <p:cNvPr id="12" name="Rectangle 11"/>
          <p:cNvSpPr/>
          <p:nvPr/>
        </p:nvSpPr>
        <p:spPr>
          <a:xfrm>
            <a:off x="6290034" y="4989599"/>
            <a:ext cx="4132183" cy="1015663"/>
          </a:xfrm>
          <a:prstGeom prst="rect">
            <a:avLst/>
          </a:prstGeom>
        </p:spPr>
        <p:txBody>
          <a:bodyPr wrap="square">
            <a:spAutoFit/>
          </a:bodyPr>
          <a:lstStyle/>
          <a:p>
            <a:r>
              <a:rPr lang="fr-FR" sz="2000" dirty="0">
                <a:solidFill>
                  <a:srgbClr val="9F2936"/>
                </a:solidFill>
              </a:rPr>
              <a:t>Exemples : </a:t>
            </a:r>
            <a:r>
              <a:rPr lang="fr-FR" sz="2000" dirty="0">
                <a:solidFill>
                  <a:schemeClr val="tx2">
                    <a:lumMod val="75000"/>
                    <a:lumOff val="25000"/>
                  </a:schemeClr>
                </a:solidFill>
              </a:rPr>
              <a:t>construire une coquille (comme une larve de phrygane), chasser, fuir un prédateur, migrer.</a:t>
            </a:r>
            <a:endParaRPr lang="en-CA" sz="2000" dirty="0">
              <a:solidFill>
                <a:schemeClr val="tx2">
                  <a:lumMod val="75000"/>
                  <a:lumOff val="25000"/>
                </a:schemeClr>
              </a:solidFill>
            </a:endParaRPr>
          </a:p>
        </p:txBody>
      </p:sp>
      <p:sp>
        <p:nvSpPr>
          <p:cNvPr id="13" name="Oval 12"/>
          <p:cNvSpPr/>
          <p:nvPr/>
        </p:nvSpPr>
        <p:spPr>
          <a:xfrm>
            <a:off x="10333939" y="4661822"/>
            <a:ext cx="1383323" cy="136878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458957" y="4241096"/>
            <a:ext cx="1383323" cy="136878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p:nvPr/>
        </p:nvCxnSpPr>
        <p:spPr>
          <a:xfrm>
            <a:off x="6080668" y="3915395"/>
            <a:ext cx="0" cy="2185216"/>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218629" y="6116011"/>
            <a:ext cx="4867969" cy="215444"/>
          </a:xfrm>
          <a:prstGeom prst="rect">
            <a:avLst/>
          </a:prstGeom>
        </p:spPr>
        <p:txBody>
          <a:bodyPr wrap="square">
            <a:spAutoFit/>
          </a:bodyPr>
          <a:lstStyle/>
          <a:p>
            <a:pPr algn="r"/>
            <a:r>
              <a:rPr lang="en-CA" sz="800" i="1" dirty="0">
                <a:solidFill>
                  <a:schemeClr val="bg1">
                    <a:lumMod val="75000"/>
                  </a:schemeClr>
                </a:solidFill>
              </a:rPr>
              <a:t>Mosquito and Caddisfly larva image from Ducks Unlimited Canada. </a:t>
            </a:r>
          </a:p>
        </p:txBody>
      </p:sp>
    </p:spTree>
    <p:extLst>
      <p:ext uri="{BB962C8B-B14F-4D97-AF65-F5344CB8AC3E}">
        <p14:creationId xmlns:p14="http://schemas.microsoft.com/office/powerpoint/2010/main" val="341899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2436"/>
            <a:ext cx="10058400" cy="1450757"/>
          </a:xfrm>
        </p:spPr>
        <p:txBody>
          <a:bodyPr>
            <a:noAutofit/>
          </a:bodyPr>
          <a:lstStyle/>
          <a:p>
            <a:r>
              <a:rPr lang="en-CA" sz="5400" b="1" dirty="0" err="1">
                <a:solidFill>
                  <a:srgbClr val="9F2936"/>
                </a:solidFill>
              </a:rPr>
              <a:t>Clé</a:t>
            </a:r>
            <a:r>
              <a:rPr lang="en-CA" sz="5400" b="1" dirty="0">
                <a:solidFill>
                  <a:srgbClr val="9F2936"/>
                </a:solidFill>
              </a:rPr>
              <a:t> de classification </a:t>
            </a:r>
            <a:endParaRPr lang="en-CA" sz="5400" dirty="0"/>
          </a:p>
        </p:txBody>
      </p:sp>
      <p:sp>
        <p:nvSpPr>
          <p:cNvPr id="5" name="TextBox 4"/>
          <p:cNvSpPr txBox="1"/>
          <p:nvPr/>
        </p:nvSpPr>
        <p:spPr>
          <a:xfrm>
            <a:off x="1097280" y="2207958"/>
            <a:ext cx="10473397" cy="1015663"/>
          </a:xfrm>
          <a:prstGeom prst="rect">
            <a:avLst/>
          </a:prstGeom>
          <a:noFill/>
        </p:spPr>
        <p:txBody>
          <a:bodyPr wrap="square" rtlCol="0">
            <a:spAutoFit/>
          </a:bodyPr>
          <a:lstStyle/>
          <a:p>
            <a:r>
              <a:rPr lang="fr-FR" altLang="en-US" sz="2000" dirty="0">
                <a:solidFill>
                  <a:schemeClr val="tx2">
                    <a:lumMod val="75000"/>
                    <a:lumOff val="25000"/>
                  </a:schemeClr>
                </a:solidFill>
                <a:latin typeface="Calibri" panose="020F0502020204030204" pitchFamily="34" charset="0"/>
              </a:rPr>
              <a:t>Les invertébrés présentent des adaptations très diverses qui peuvent nous aider à les identifier. L'utilisation d'outils de classification, comme une clé, permet de mieux comprendre et de distinguer une espèce d'une autre.</a:t>
            </a:r>
            <a:endParaRPr lang="en-CA" altLang="en-US" sz="2000" dirty="0">
              <a:solidFill>
                <a:schemeClr val="tx2">
                  <a:lumMod val="75000"/>
                  <a:lumOff val="25000"/>
                </a:schemeClr>
              </a:solidFill>
              <a:latin typeface="Calibri" panose="020F0502020204030204" pitchFamily="34" charset="0"/>
            </a:endParaRPr>
          </a:p>
        </p:txBody>
      </p:sp>
      <p:sp>
        <p:nvSpPr>
          <p:cNvPr id="11" name="Rectangle 10"/>
          <p:cNvSpPr/>
          <p:nvPr/>
        </p:nvSpPr>
        <p:spPr>
          <a:xfrm>
            <a:off x="1097280" y="3489005"/>
            <a:ext cx="10058400" cy="707886"/>
          </a:xfrm>
          <a:prstGeom prst="rect">
            <a:avLst/>
          </a:prstGeom>
        </p:spPr>
        <p:txBody>
          <a:bodyPr wrap="square">
            <a:spAutoFit/>
          </a:bodyPr>
          <a:lstStyle/>
          <a:p>
            <a:r>
              <a:rPr lang="fr-FR" altLang="en-US" sz="2000" dirty="0">
                <a:solidFill>
                  <a:schemeClr val="tx2">
                    <a:lumMod val="75000"/>
                    <a:lumOff val="25000"/>
                  </a:schemeClr>
                </a:solidFill>
                <a:latin typeface="Calibri" panose="020F0502020204030204" pitchFamily="34" charset="0"/>
              </a:rPr>
              <a:t>Une </a:t>
            </a:r>
            <a:r>
              <a:rPr lang="fr-FR" altLang="en-US" sz="2000" b="1" dirty="0">
                <a:solidFill>
                  <a:schemeClr val="tx2">
                    <a:lumMod val="75000"/>
                    <a:lumOff val="25000"/>
                  </a:schemeClr>
                </a:solidFill>
                <a:latin typeface="Calibri" panose="020F0502020204030204" pitchFamily="34" charset="0"/>
              </a:rPr>
              <a:t>clé de classification </a:t>
            </a:r>
            <a:r>
              <a:rPr lang="fr-FR" altLang="en-US" sz="2000" dirty="0">
                <a:solidFill>
                  <a:schemeClr val="tx2">
                    <a:lumMod val="75000"/>
                    <a:lumOff val="25000"/>
                  </a:schemeClr>
                </a:solidFill>
                <a:latin typeface="Calibri" panose="020F0502020204030204" pitchFamily="34" charset="0"/>
              </a:rPr>
              <a:t>est un outil qui permet de déterminer l'identité d'un objet par élimination, en se référant à des adaptations spécifiques. </a:t>
            </a:r>
            <a:endParaRPr lang="en-CA" sz="2000" dirty="0">
              <a:solidFill>
                <a:schemeClr val="tx2">
                  <a:lumMod val="75000"/>
                  <a:lumOff val="25000"/>
                </a:schemeClr>
              </a:solidFill>
            </a:endParaRPr>
          </a:p>
        </p:txBody>
      </p:sp>
    </p:spTree>
    <p:extLst>
      <p:ext uri="{BB962C8B-B14F-4D97-AF65-F5344CB8AC3E}">
        <p14:creationId xmlns:p14="http://schemas.microsoft.com/office/powerpoint/2010/main" val="167060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2436"/>
            <a:ext cx="10058400" cy="1450757"/>
          </a:xfrm>
        </p:spPr>
        <p:txBody>
          <a:bodyPr>
            <a:noAutofit/>
          </a:bodyPr>
          <a:lstStyle/>
          <a:p>
            <a:r>
              <a:rPr lang="en-CA" sz="5400" b="1" dirty="0" err="1">
                <a:solidFill>
                  <a:srgbClr val="9F2936"/>
                </a:solidFill>
              </a:rPr>
              <a:t>Clé</a:t>
            </a:r>
            <a:r>
              <a:rPr lang="en-CA" sz="5400" b="1" dirty="0">
                <a:solidFill>
                  <a:srgbClr val="9F2936"/>
                </a:solidFill>
              </a:rPr>
              <a:t> de classification </a:t>
            </a:r>
            <a:endParaRPr lang="en-CA" sz="5400" dirty="0"/>
          </a:p>
        </p:txBody>
      </p:sp>
      <p:sp>
        <p:nvSpPr>
          <p:cNvPr id="13" name="TextBox 12"/>
          <p:cNvSpPr txBox="1"/>
          <p:nvPr/>
        </p:nvSpPr>
        <p:spPr>
          <a:xfrm>
            <a:off x="4199096" y="1994923"/>
            <a:ext cx="7866895" cy="400110"/>
          </a:xfrm>
          <a:prstGeom prst="rect">
            <a:avLst/>
          </a:prstGeom>
          <a:noFill/>
        </p:spPr>
        <p:txBody>
          <a:bodyPr wrap="square" rtlCol="0">
            <a:spAutoFit/>
          </a:bodyPr>
          <a:lstStyle/>
          <a:p>
            <a:r>
              <a:rPr lang="fr-FR" sz="2000" b="1" dirty="0">
                <a:solidFill>
                  <a:srgbClr val="9F2936"/>
                </a:solidFill>
              </a:rPr>
              <a:t>Pour utiliser une clé de classification :</a:t>
            </a:r>
            <a:endParaRPr lang="en-CA" sz="2000" b="1" dirty="0">
              <a:solidFill>
                <a:srgbClr val="9F2936"/>
              </a:solidFill>
            </a:endParaRPr>
          </a:p>
        </p:txBody>
      </p:sp>
      <p:sp>
        <p:nvSpPr>
          <p:cNvPr id="14" name="TextBox 13"/>
          <p:cNvSpPr txBox="1"/>
          <p:nvPr/>
        </p:nvSpPr>
        <p:spPr>
          <a:xfrm>
            <a:off x="4460623" y="2572738"/>
            <a:ext cx="7211114" cy="3477875"/>
          </a:xfrm>
          <a:prstGeom prst="rect">
            <a:avLst/>
          </a:prstGeom>
          <a:noFill/>
        </p:spPr>
        <p:txBody>
          <a:bodyPr wrap="square" rtlCol="0">
            <a:spAutoFit/>
          </a:bodyPr>
          <a:lstStyle/>
          <a:p>
            <a:pPr marL="457200" indent="-457200">
              <a:buAutoNum type="arabicPeriod"/>
            </a:pPr>
            <a:r>
              <a:rPr lang="fr-FR" sz="2000" dirty="0">
                <a:solidFill>
                  <a:schemeClr val="tx2">
                    <a:lumMod val="75000"/>
                    <a:lumOff val="25000"/>
                  </a:schemeClr>
                </a:solidFill>
              </a:rPr>
              <a:t>Lis la première phrase numérotée.</a:t>
            </a:r>
          </a:p>
          <a:p>
            <a:pPr marL="457200" indent="-457200">
              <a:buAutoNum type="arabicPeriod"/>
            </a:pPr>
            <a:endParaRPr lang="fr-FR" sz="2000" dirty="0">
              <a:solidFill>
                <a:schemeClr val="tx2">
                  <a:lumMod val="75000"/>
                  <a:lumOff val="25000"/>
                </a:schemeClr>
              </a:solidFill>
            </a:endParaRPr>
          </a:p>
          <a:p>
            <a:pPr marL="457200" indent="-457200">
              <a:buAutoNum type="arabicPeriod"/>
            </a:pPr>
            <a:r>
              <a:rPr lang="fr-FR" sz="2000" dirty="0">
                <a:solidFill>
                  <a:schemeClr val="tx2">
                    <a:lumMod val="75000"/>
                    <a:lumOff val="25000"/>
                  </a:schemeClr>
                </a:solidFill>
              </a:rPr>
              <a:t>Étudie l'invertébré, en recherchant les caractéristiques mentionnées dans les phrases. </a:t>
            </a:r>
          </a:p>
          <a:p>
            <a:pPr marL="457200" indent="-457200">
              <a:buAutoNum type="arabicPeriod"/>
            </a:pPr>
            <a:endParaRPr lang="fr-FR" sz="2000" dirty="0">
              <a:solidFill>
                <a:schemeClr val="tx2">
                  <a:lumMod val="75000"/>
                  <a:lumOff val="25000"/>
                </a:schemeClr>
              </a:solidFill>
            </a:endParaRPr>
          </a:p>
          <a:p>
            <a:pPr marL="457200" indent="-457200">
              <a:buAutoNum type="arabicPeriod"/>
            </a:pPr>
            <a:r>
              <a:rPr lang="fr-FR" sz="2000" dirty="0">
                <a:solidFill>
                  <a:schemeClr val="tx2">
                    <a:lumMod val="75000"/>
                    <a:lumOff val="25000"/>
                  </a:schemeClr>
                </a:solidFill>
              </a:rPr>
              <a:t>Choisis la phrase qui décrit le mieux l'invertébré, en suivant les indications données dans cette phrase.</a:t>
            </a:r>
          </a:p>
          <a:p>
            <a:pPr marL="457200" indent="-457200">
              <a:buAutoNum type="arabicPeriod"/>
            </a:pPr>
            <a:endParaRPr lang="fr-FR" sz="2000" dirty="0">
              <a:solidFill>
                <a:schemeClr val="tx2">
                  <a:lumMod val="75000"/>
                  <a:lumOff val="25000"/>
                </a:schemeClr>
              </a:solidFill>
            </a:endParaRPr>
          </a:p>
          <a:p>
            <a:pPr marL="457200" indent="-457200">
              <a:buAutoNum type="arabicPeriod"/>
            </a:pPr>
            <a:r>
              <a:rPr lang="fr-FR" sz="2000" dirty="0">
                <a:solidFill>
                  <a:schemeClr val="tx2">
                    <a:lumMod val="75000"/>
                    <a:lumOff val="25000"/>
                  </a:schemeClr>
                </a:solidFill>
              </a:rPr>
              <a:t>Continue à lire les différentes phrases et à choisir celle qui décrit le mieux ton invertébré jusqu'à ce qu'un nom d'espèce soit déterminé pour ton invertébré.</a:t>
            </a:r>
            <a:endParaRPr lang="en-US" sz="2000" dirty="0">
              <a:solidFill>
                <a:schemeClr val="tx2">
                  <a:lumMod val="75000"/>
                  <a:lumOff val="25000"/>
                </a:schemeClr>
              </a:solidFill>
            </a:endParaRPr>
          </a:p>
        </p:txBody>
      </p:sp>
      <p:sp>
        <p:nvSpPr>
          <p:cNvPr id="34" name="Rectangle 33"/>
          <p:cNvSpPr/>
          <p:nvPr/>
        </p:nvSpPr>
        <p:spPr>
          <a:xfrm>
            <a:off x="1018898" y="6133578"/>
            <a:ext cx="1771639" cy="215444"/>
          </a:xfrm>
          <a:prstGeom prst="rect">
            <a:avLst/>
          </a:prstGeom>
        </p:spPr>
        <p:txBody>
          <a:bodyPr wrap="none">
            <a:spAutoFit/>
          </a:bodyPr>
          <a:lstStyle/>
          <a:p>
            <a:r>
              <a:rPr lang="en-CA" sz="800" i="1" dirty="0">
                <a:solidFill>
                  <a:schemeClr val="bg1">
                    <a:lumMod val="75000"/>
                  </a:schemeClr>
                </a:solidFill>
              </a:rPr>
              <a:t>Bloodworm image from fynnmood.sg.</a:t>
            </a:r>
          </a:p>
        </p:txBody>
      </p:sp>
      <p:grpSp>
        <p:nvGrpSpPr>
          <p:cNvPr id="4" name="Group 3">
            <a:extLst>
              <a:ext uri="{FF2B5EF4-FFF2-40B4-BE49-F238E27FC236}">
                <a16:creationId xmlns:a16="http://schemas.microsoft.com/office/drawing/2014/main" id="{F2A6BB2B-9835-38C6-835E-1361DE966F21}"/>
              </a:ext>
            </a:extLst>
          </p:cNvPr>
          <p:cNvGrpSpPr/>
          <p:nvPr/>
        </p:nvGrpSpPr>
        <p:grpSpPr>
          <a:xfrm>
            <a:off x="1306998" y="2208066"/>
            <a:ext cx="2600729" cy="3450640"/>
            <a:chOff x="1306998" y="2208066"/>
            <a:chExt cx="2600729" cy="3450640"/>
          </a:xfrm>
        </p:grpSpPr>
        <p:pic>
          <p:nvPicPr>
            <p:cNvPr id="6" name="Picture 5" descr="A close-up of a paper&#10;&#10;Description automatically generated">
              <a:extLst>
                <a:ext uri="{FF2B5EF4-FFF2-40B4-BE49-F238E27FC236}">
                  <a16:creationId xmlns:a16="http://schemas.microsoft.com/office/drawing/2014/main" id="{C51E99DD-BDAF-9322-CB10-7A41A1095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80678">
              <a:off x="1306998" y="2208066"/>
              <a:ext cx="2600729" cy="3450640"/>
            </a:xfrm>
            <a:prstGeom prst="rect">
              <a:avLst/>
            </a:prstGeom>
            <a:ln>
              <a:solidFill>
                <a:srgbClr val="C00000"/>
              </a:solidFill>
            </a:ln>
          </p:spPr>
        </p:pic>
        <p:sp>
          <p:nvSpPr>
            <p:cNvPr id="3" name="TextBox 2">
              <a:extLst>
                <a:ext uri="{FF2B5EF4-FFF2-40B4-BE49-F238E27FC236}">
                  <a16:creationId xmlns:a16="http://schemas.microsoft.com/office/drawing/2014/main" id="{888ECFB1-1E12-8DF3-B064-3041E5C91C41}"/>
                </a:ext>
              </a:extLst>
            </p:cNvPr>
            <p:cNvSpPr txBox="1"/>
            <p:nvPr/>
          </p:nvSpPr>
          <p:spPr>
            <a:xfrm rot="20912833">
              <a:off x="1411902" y="2373084"/>
              <a:ext cx="1443581" cy="153888"/>
            </a:xfrm>
            <a:prstGeom prst="rect">
              <a:avLst/>
            </a:prstGeom>
            <a:solidFill>
              <a:schemeClr val="bg1"/>
            </a:solidFill>
          </p:spPr>
          <p:txBody>
            <a:bodyPr wrap="square" rtlCol="0">
              <a:spAutoFit/>
            </a:bodyPr>
            <a:lstStyle/>
            <a:p>
              <a:pPr algn="ctr"/>
              <a:r>
                <a:rPr lang="fr-CA" sz="400" b="1" dirty="0"/>
                <a:t>Clé de classification des invertébrés aquatiques</a:t>
              </a:r>
              <a:endParaRPr lang="en-CA" sz="400" b="1" dirty="0"/>
            </a:p>
          </p:txBody>
        </p:sp>
      </p:grpSp>
    </p:spTree>
    <p:extLst>
      <p:ext uri="{BB962C8B-B14F-4D97-AF65-F5344CB8AC3E}">
        <p14:creationId xmlns:p14="http://schemas.microsoft.com/office/powerpoint/2010/main" val="403979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282436"/>
            <a:ext cx="10227212" cy="1450757"/>
          </a:xfrm>
        </p:spPr>
        <p:txBody>
          <a:bodyPr>
            <a:noAutofit/>
          </a:bodyPr>
          <a:lstStyle/>
          <a:p>
            <a:r>
              <a:rPr lang="en-CA" sz="5200" b="1" dirty="0" err="1">
                <a:solidFill>
                  <a:srgbClr val="9F2936"/>
                </a:solidFill>
              </a:rPr>
              <a:t>Enquête</a:t>
            </a:r>
            <a:r>
              <a:rPr lang="en-CA" sz="5200" b="1" dirty="0">
                <a:solidFill>
                  <a:srgbClr val="9F2936"/>
                </a:solidFill>
              </a:rPr>
              <a:t> sur les </a:t>
            </a:r>
            <a:r>
              <a:rPr lang="en-CA" sz="5200" b="1" dirty="0" err="1">
                <a:solidFill>
                  <a:srgbClr val="9F2936"/>
                </a:solidFill>
              </a:rPr>
              <a:t>invertébrés</a:t>
            </a:r>
            <a:r>
              <a:rPr lang="en-CA" sz="5200" b="1" dirty="0">
                <a:solidFill>
                  <a:srgbClr val="9F2936"/>
                </a:solidFill>
              </a:rPr>
              <a:t> </a:t>
            </a:r>
            <a:endParaRPr lang="en-CA" sz="5200" dirty="0"/>
          </a:p>
        </p:txBody>
      </p:sp>
      <p:sp>
        <p:nvSpPr>
          <p:cNvPr id="5" name="TextBox 4"/>
          <p:cNvSpPr txBox="1"/>
          <p:nvPr/>
        </p:nvSpPr>
        <p:spPr>
          <a:xfrm>
            <a:off x="1191857" y="2691816"/>
            <a:ext cx="10700686" cy="707886"/>
          </a:xfrm>
          <a:prstGeom prst="rect">
            <a:avLst/>
          </a:prstGeom>
          <a:noFill/>
        </p:spPr>
        <p:txBody>
          <a:bodyPr wrap="square" rtlCol="0">
            <a:spAutoFit/>
          </a:bodyPr>
          <a:lstStyle/>
          <a:p>
            <a:r>
              <a:rPr lang="fr-FR" altLang="en-US" sz="2000" dirty="0">
                <a:solidFill>
                  <a:schemeClr val="tx2">
                    <a:lumMod val="75000"/>
                    <a:lumOff val="25000"/>
                  </a:schemeClr>
                </a:solidFill>
                <a:latin typeface="Calibri" panose="020F0502020204030204" pitchFamily="34" charset="0"/>
              </a:rPr>
              <a:t>1. Parmi les trente photos d'invertébrés, tu choisiras </a:t>
            </a:r>
            <a:r>
              <a:rPr lang="fr-FR" altLang="en-US" sz="2000" b="1" dirty="0">
                <a:solidFill>
                  <a:srgbClr val="9F2936"/>
                </a:solidFill>
                <a:latin typeface="Calibri" panose="020F0502020204030204" pitchFamily="34" charset="0"/>
              </a:rPr>
              <a:t>quatre invertébrés </a:t>
            </a:r>
            <a:r>
              <a:rPr lang="fr-FR" altLang="en-US" sz="2000" dirty="0">
                <a:solidFill>
                  <a:schemeClr val="tx2">
                    <a:lumMod val="75000"/>
                    <a:lumOff val="25000"/>
                  </a:schemeClr>
                </a:solidFill>
                <a:latin typeface="Calibri" panose="020F0502020204030204" pitchFamily="34" charset="0"/>
              </a:rPr>
              <a:t>à identifier à l'aide de la clé d’identification. </a:t>
            </a:r>
            <a:endParaRPr lang="en-CA" altLang="en-US" sz="2000" dirty="0">
              <a:solidFill>
                <a:schemeClr val="tx2">
                  <a:lumMod val="75000"/>
                  <a:lumOff val="25000"/>
                </a:schemeClr>
              </a:solidFill>
              <a:latin typeface="Calibri" panose="020F0502020204030204" pitchFamily="34" charset="0"/>
            </a:endParaRPr>
          </a:p>
        </p:txBody>
      </p:sp>
      <p:sp>
        <p:nvSpPr>
          <p:cNvPr id="6" name="Rectangle 5"/>
          <p:cNvSpPr/>
          <p:nvPr/>
        </p:nvSpPr>
        <p:spPr>
          <a:xfrm>
            <a:off x="1191858" y="3399702"/>
            <a:ext cx="10331524" cy="1015663"/>
          </a:xfrm>
          <a:prstGeom prst="rect">
            <a:avLst/>
          </a:prstGeom>
        </p:spPr>
        <p:txBody>
          <a:bodyPr wrap="square">
            <a:spAutoFit/>
          </a:bodyPr>
          <a:lstStyle/>
          <a:p>
            <a:r>
              <a:rPr lang="fr-FR" altLang="en-US" sz="2000" dirty="0">
                <a:solidFill>
                  <a:schemeClr val="tx2">
                    <a:lumMod val="75000"/>
                    <a:lumOff val="25000"/>
                  </a:schemeClr>
                </a:solidFill>
                <a:latin typeface="Calibri" panose="020F0502020204030204" pitchFamily="34" charset="0"/>
              </a:rPr>
              <a:t>2. Après avoir identifié les quatre espèces</a:t>
            </a:r>
            <a:r>
              <a:rPr lang="fr-FR" altLang="en-US" sz="2000" b="1" dirty="0">
                <a:solidFill>
                  <a:srgbClr val="9F2936"/>
                </a:solidFill>
                <a:latin typeface="Calibri" panose="020F0502020204030204" pitchFamily="34" charset="0"/>
              </a:rPr>
              <a:t>, choisis un invertébré </a:t>
            </a:r>
            <a:r>
              <a:rPr lang="fr-FR" altLang="en-US" sz="2000" dirty="0">
                <a:solidFill>
                  <a:schemeClr val="tx2">
                    <a:lumMod val="75000"/>
                    <a:lumOff val="25000"/>
                  </a:schemeClr>
                </a:solidFill>
                <a:latin typeface="Calibri" panose="020F0502020204030204" pitchFamily="34" charset="0"/>
              </a:rPr>
              <a:t>sur lequel tu feras des recherches. Utilise diverses sources pour découvrir les adaptations dont dispose l'invertébré que tu as choisi pour survivre dans un habitat de terre humide.</a:t>
            </a:r>
            <a:endParaRPr lang="en-CA" altLang="en-US" sz="2000" dirty="0">
              <a:solidFill>
                <a:schemeClr val="tx2">
                  <a:lumMod val="75000"/>
                  <a:lumOff val="25000"/>
                </a:schemeClr>
              </a:solidFill>
              <a:latin typeface="Calibri" panose="020F0502020204030204" pitchFamily="34" charset="0"/>
            </a:endParaRPr>
          </a:p>
        </p:txBody>
      </p:sp>
      <p:sp>
        <p:nvSpPr>
          <p:cNvPr id="7" name="Rectangle 6"/>
          <p:cNvSpPr/>
          <p:nvPr/>
        </p:nvSpPr>
        <p:spPr>
          <a:xfrm>
            <a:off x="1097280" y="1860642"/>
            <a:ext cx="10449951" cy="707886"/>
          </a:xfrm>
          <a:prstGeom prst="rect">
            <a:avLst/>
          </a:prstGeom>
        </p:spPr>
        <p:txBody>
          <a:bodyPr wrap="square">
            <a:spAutoFit/>
          </a:bodyPr>
          <a:lstStyle/>
          <a:p>
            <a:r>
              <a:rPr lang="fr-FR" altLang="en-US" sz="2000" b="1" dirty="0">
                <a:solidFill>
                  <a:srgbClr val="9F2936"/>
                </a:solidFill>
                <a:latin typeface="Calibri" panose="020F0502020204030204" pitchFamily="34" charset="0"/>
              </a:rPr>
              <a:t>Objectif : </a:t>
            </a:r>
            <a:r>
              <a:rPr lang="fr-FR" altLang="en-US" sz="2000" dirty="0">
                <a:solidFill>
                  <a:srgbClr val="9F2936"/>
                </a:solidFill>
                <a:latin typeface="Calibri" panose="020F0502020204030204" pitchFamily="34" charset="0"/>
              </a:rPr>
              <a:t>Apprendre à connaître un invertébré particulier et les adaptations qui le rendent apte à vivre dans une terre humide, tout en s'exerçant à utiliser une clé de classification.</a:t>
            </a:r>
            <a:endParaRPr lang="en-CA" altLang="en-US" sz="2000" i="1" dirty="0">
              <a:solidFill>
                <a:srgbClr val="9F2936"/>
              </a:solidFill>
              <a:latin typeface="Calibri" panose="020F0502020204030204" pitchFamily="34" charset="0"/>
            </a:endParaRPr>
          </a:p>
        </p:txBody>
      </p:sp>
      <p:sp>
        <p:nvSpPr>
          <p:cNvPr id="8" name="Rectangle 7"/>
          <p:cNvSpPr/>
          <p:nvPr/>
        </p:nvSpPr>
        <p:spPr>
          <a:xfrm>
            <a:off x="1191857" y="4478134"/>
            <a:ext cx="10700686" cy="1015663"/>
          </a:xfrm>
          <a:prstGeom prst="rect">
            <a:avLst/>
          </a:prstGeom>
        </p:spPr>
        <p:txBody>
          <a:bodyPr wrap="square">
            <a:spAutoFit/>
          </a:bodyPr>
          <a:lstStyle/>
          <a:p>
            <a:r>
              <a:rPr lang="fr-FR" altLang="en-US" sz="2000" dirty="0">
                <a:solidFill>
                  <a:schemeClr val="tx2">
                    <a:lumMod val="75000"/>
                    <a:lumOff val="25000"/>
                  </a:schemeClr>
                </a:solidFill>
                <a:latin typeface="Calibri" panose="020F0502020204030204" pitchFamily="34" charset="0"/>
              </a:rPr>
              <a:t>3. </a:t>
            </a:r>
            <a:r>
              <a:rPr lang="fr-FR" altLang="en-US" sz="2000" b="1" dirty="0">
                <a:solidFill>
                  <a:srgbClr val="9F2936"/>
                </a:solidFill>
                <a:latin typeface="Calibri" panose="020F0502020204030204" pitchFamily="34" charset="0"/>
              </a:rPr>
              <a:t>Présente les résultats de ta recherche</a:t>
            </a:r>
            <a:r>
              <a:rPr lang="fr-FR" altLang="en-US" sz="2000" dirty="0">
                <a:solidFill>
                  <a:schemeClr val="tx2">
                    <a:lumMod val="75000"/>
                    <a:lumOff val="25000"/>
                  </a:schemeClr>
                </a:solidFill>
                <a:latin typeface="Calibri" panose="020F0502020204030204" pitchFamily="34" charset="0"/>
              </a:rPr>
              <a:t>. Indique le nom de l'espèce de ton invertébré, son embranchement et au moins six adaptations différentes (trois physiques et trois comportementales), et une description de la manière dont chaque adaptation l’aide à survivre dans une terre humide.</a:t>
            </a:r>
            <a:endParaRPr lang="en-CA" altLang="en-US" sz="2000" dirty="0">
              <a:solidFill>
                <a:schemeClr val="tx2">
                  <a:lumMod val="75000"/>
                  <a:lumOff val="25000"/>
                </a:schemeClr>
              </a:solidFill>
              <a:latin typeface="Calibri" panose="020F0502020204030204" pitchFamily="34" charset="0"/>
            </a:endParaRPr>
          </a:p>
        </p:txBody>
      </p:sp>
      <p:sp>
        <p:nvSpPr>
          <p:cNvPr id="9" name="TextBox 8"/>
          <p:cNvSpPr txBox="1"/>
          <p:nvPr/>
        </p:nvSpPr>
        <p:spPr>
          <a:xfrm>
            <a:off x="1191857" y="5556566"/>
            <a:ext cx="10880278" cy="707886"/>
          </a:xfrm>
          <a:prstGeom prst="rect">
            <a:avLst/>
          </a:prstGeom>
          <a:noFill/>
        </p:spPr>
        <p:txBody>
          <a:bodyPr wrap="square" rtlCol="0">
            <a:spAutoFit/>
          </a:bodyPr>
          <a:lstStyle/>
          <a:p>
            <a:r>
              <a:rPr lang="en-CA" sz="2000" dirty="0">
                <a:solidFill>
                  <a:schemeClr val="tx2">
                    <a:lumMod val="75000"/>
                    <a:lumOff val="25000"/>
                  </a:schemeClr>
                </a:solidFill>
              </a:rPr>
              <a:t>4. </a:t>
            </a:r>
            <a:r>
              <a:rPr lang="fr-FR" sz="2000" dirty="0">
                <a:solidFill>
                  <a:schemeClr val="tx2">
                    <a:lumMod val="75000"/>
                    <a:lumOff val="25000"/>
                  </a:schemeClr>
                </a:solidFill>
              </a:rPr>
              <a:t>Avec un autre élève, </a:t>
            </a:r>
            <a:r>
              <a:rPr lang="fr-FR" sz="2000" b="1" dirty="0">
                <a:solidFill>
                  <a:srgbClr val="9F2936"/>
                </a:solidFill>
              </a:rPr>
              <a:t>compare les adaptations </a:t>
            </a:r>
            <a:r>
              <a:rPr lang="fr-FR" sz="2000" dirty="0">
                <a:solidFill>
                  <a:schemeClr val="tx2">
                    <a:lumMod val="75000"/>
                    <a:lumOff val="25000"/>
                  </a:schemeClr>
                </a:solidFill>
              </a:rPr>
              <a:t>des invertébrés que tu as étudiés, en créant un diagramme de </a:t>
            </a:r>
            <a:r>
              <a:rPr lang="fr-FR" sz="2000" dirty="0" err="1">
                <a:solidFill>
                  <a:schemeClr val="tx2">
                    <a:lumMod val="75000"/>
                    <a:lumOff val="25000"/>
                  </a:schemeClr>
                </a:solidFill>
              </a:rPr>
              <a:t>Venn</a:t>
            </a:r>
            <a:r>
              <a:rPr lang="fr-FR" sz="2000" dirty="0">
                <a:solidFill>
                  <a:schemeClr val="tx2">
                    <a:lumMod val="75000"/>
                    <a:lumOff val="25000"/>
                  </a:schemeClr>
                </a:solidFill>
              </a:rPr>
              <a:t> ou une liste des différences et des similitudes. </a:t>
            </a:r>
            <a:endParaRPr lang="en-CA" sz="2000" dirty="0">
              <a:solidFill>
                <a:schemeClr val="tx2">
                  <a:lumMod val="75000"/>
                  <a:lumOff val="25000"/>
                </a:schemeClr>
              </a:solidFill>
            </a:endParaRPr>
          </a:p>
        </p:txBody>
      </p:sp>
    </p:spTree>
    <p:extLst>
      <p:ext uri="{BB962C8B-B14F-4D97-AF65-F5344CB8AC3E}">
        <p14:creationId xmlns:p14="http://schemas.microsoft.com/office/powerpoint/2010/main" val="13371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5276" y="1309982"/>
            <a:ext cx="4571999" cy="1631216"/>
          </a:xfrm>
          <a:prstGeom prst="rect">
            <a:avLst/>
          </a:prstGeom>
          <a:noFill/>
        </p:spPr>
        <p:txBody>
          <a:bodyPr wrap="square" rtlCol="0">
            <a:spAutoFit/>
          </a:bodyPr>
          <a:lstStyle/>
          <a:p>
            <a:pPr algn="ctr"/>
            <a:r>
              <a:rPr lang="en-CA" sz="10000" b="1" i="1" dirty="0">
                <a:solidFill>
                  <a:srgbClr val="9F2936"/>
                </a:solidFill>
                <a:latin typeface="Aleo" panose="020F0502020204030203" pitchFamily="34" charset="0"/>
              </a:rPr>
              <a:t>Merci!</a:t>
            </a:r>
          </a:p>
        </p:txBody>
      </p:sp>
      <p:pic>
        <p:nvPicPr>
          <p:cNvPr id="6" name="Picture 5">
            <a:extLst>
              <a:ext uri="{FF2B5EF4-FFF2-40B4-BE49-F238E27FC236}">
                <a16:creationId xmlns:a16="http://schemas.microsoft.com/office/drawing/2014/main" id="{045C2866-1B9A-49F5-8942-193132753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36" y="3571875"/>
            <a:ext cx="3786040" cy="1516359"/>
          </a:xfrm>
          <a:prstGeom prst="rect">
            <a:avLst/>
          </a:prstGeom>
        </p:spPr>
      </p:pic>
      <p:pic>
        <p:nvPicPr>
          <p:cNvPr id="7" name="Picture 6">
            <a:extLst>
              <a:ext uri="{FF2B5EF4-FFF2-40B4-BE49-F238E27FC236}">
                <a16:creationId xmlns:a16="http://schemas.microsoft.com/office/drawing/2014/main" id="{A4FACC5E-FF62-406B-93D8-7FFFD0877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3281" y="3867150"/>
            <a:ext cx="2809483" cy="755750"/>
          </a:xfrm>
          <a:prstGeom prst="rect">
            <a:avLst/>
          </a:prstGeom>
        </p:spPr>
      </p:pic>
    </p:spTree>
    <p:extLst>
      <p:ext uri="{BB962C8B-B14F-4D97-AF65-F5344CB8AC3E}">
        <p14:creationId xmlns:p14="http://schemas.microsoft.com/office/powerpoint/2010/main" val="365268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err="1">
                <a:solidFill>
                  <a:srgbClr val="9F2936"/>
                </a:solidFill>
              </a:rPr>
              <a:t>Qu’est-ce</a:t>
            </a:r>
            <a:r>
              <a:rPr lang="en-CA" sz="5400" b="1" dirty="0">
                <a:solidFill>
                  <a:srgbClr val="9F2936"/>
                </a:solidFill>
              </a:rPr>
              <a:t> </a:t>
            </a:r>
            <a:r>
              <a:rPr lang="en-CA" sz="5400" b="1" dirty="0" err="1">
                <a:solidFill>
                  <a:srgbClr val="9F2936"/>
                </a:solidFill>
              </a:rPr>
              <a:t>qu’un</a:t>
            </a:r>
            <a:r>
              <a:rPr lang="en-CA" sz="5400" b="1" dirty="0">
                <a:solidFill>
                  <a:srgbClr val="9F2936"/>
                </a:solidFill>
              </a:rPr>
              <a:t> </a:t>
            </a:r>
            <a:r>
              <a:rPr lang="en-CA" sz="5400" b="1" dirty="0" err="1">
                <a:solidFill>
                  <a:srgbClr val="9F2936"/>
                </a:solidFill>
              </a:rPr>
              <a:t>invertébré</a:t>
            </a:r>
            <a:r>
              <a:rPr lang="en-CA" sz="5400" b="1" dirty="0">
                <a:solidFill>
                  <a:srgbClr val="9F2936"/>
                </a:solidFill>
              </a:rPr>
              <a:t>?</a:t>
            </a:r>
          </a:p>
        </p:txBody>
      </p:sp>
      <p:sp>
        <p:nvSpPr>
          <p:cNvPr id="5" name="TextBox 4"/>
          <p:cNvSpPr txBox="1"/>
          <p:nvPr/>
        </p:nvSpPr>
        <p:spPr>
          <a:xfrm>
            <a:off x="2483054" y="4792152"/>
            <a:ext cx="3103856" cy="1015663"/>
          </a:xfrm>
          <a:prstGeom prst="rect">
            <a:avLst/>
          </a:prstGeom>
          <a:noFill/>
        </p:spPr>
        <p:txBody>
          <a:bodyPr wrap="square" rtlCol="0">
            <a:spAutoFit/>
          </a:bodyPr>
          <a:lstStyle/>
          <a:p>
            <a:r>
              <a:rPr lang="en-CA" sz="2000" dirty="0" err="1">
                <a:solidFill>
                  <a:schemeClr val="tx2">
                    <a:lumMod val="75000"/>
                    <a:lumOff val="25000"/>
                  </a:schemeClr>
                </a:solidFill>
              </a:rPr>
              <a:t>est</a:t>
            </a:r>
            <a:r>
              <a:rPr lang="en-CA" sz="2000" dirty="0">
                <a:solidFill>
                  <a:schemeClr val="tx2">
                    <a:lumMod val="75000"/>
                    <a:lumOff val="25000"/>
                  </a:schemeClr>
                </a:solidFill>
              </a:rPr>
              <a:t> un </a:t>
            </a:r>
            <a:r>
              <a:rPr lang="en-CA" sz="2000" dirty="0" err="1">
                <a:solidFill>
                  <a:schemeClr val="tx2">
                    <a:lumMod val="75000"/>
                    <a:lumOff val="25000"/>
                  </a:schemeClr>
                </a:solidFill>
              </a:rPr>
              <a:t>être</a:t>
            </a:r>
            <a:r>
              <a:rPr lang="en-CA" sz="2000" dirty="0">
                <a:solidFill>
                  <a:schemeClr val="tx2">
                    <a:lumMod val="75000"/>
                    <a:lumOff val="25000"/>
                  </a:schemeClr>
                </a:solidFill>
              </a:rPr>
              <a:t> vivant avec </a:t>
            </a:r>
            <a:r>
              <a:rPr lang="en-CA" sz="2000" dirty="0" err="1">
                <a:solidFill>
                  <a:schemeClr val="tx2">
                    <a:lumMod val="75000"/>
                    <a:lumOff val="25000"/>
                  </a:schemeClr>
                </a:solidFill>
              </a:rPr>
              <a:t>une</a:t>
            </a:r>
            <a:r>
              <a:rPr lang="en-CA" sz="2000" dirty="0">
                <a:solidFill>
                  <a:schemeClr val="tx2">
                    <a:lumMod val="75000"/>
                    <a:lumOff val="25000"/>
                  </a:schemeClr>
                </a:solidFill>
              </a:rPr>
              <a:t> </a:t>
            </a:r>
            <a:r>
              <a:rPr lang="en-CA" sz="2000" dirty="0" err="1">
                <a:solidFill>
                  <a:schemeClr val="tx2">
                    <a:lumMod val="75000"/>
                    <a:lumOff val="25000"/>
                  </a:schemeClr>
                </a:solidFill>
              </a:rPr>
              <a:t>colonne</a:t>
            </a:r>
            <a:r>
              <a:rPr lang="en-CA" sz="2000" dirty="0">
                <a:solidFill>
                  <a:schemeClr val="tx2">
                    <a:lumMod val="75000"/>
                    <a:lumOff val="25000"/>
                  </a:schemeClr>
                </a:solidFill>
              </a:rPr>
              <a:t> </a:t>
            </a:r>
            <a:r>
              <a:rPr lang="en-CA" sz="2000" dirty="0" err="1">
                <a:solidFill>
                  <a:schemeClr val="tx2">
                    <a:lumMod val="75000"/>
                    <a:lumOff val="25000"/>
                  </a:schemeClr>
                </a:solidFill>
              </a:rPr>
              <a:t>vertébrale</a:t>
            </a:r>
            <a:r>
              <a:rPr lang="en-CA" sz="2000" dirty="0">
                <a:solidFill>
                  <a:schemeClr val="tx2">
                    <a:lumMod val="75000"/>
                    <a:lumOff val="25000"/>
                  </a:schemeClr>
                </a:solidFill>
              </a:rPr>
              <a:t> qui </a:t>
            </a:r>
            <a:r>
              <a:rPr lang="en-CA" sz="2000" dirty="0" err="1">
                <a:solidFill>
                  <a:schemeClr val="tx2">
                    <a:lumMod val="75000"/>
                    <a:lumOff val="25000"/>
                  </a:schemeClr>
                </a:solidFill>
              </a:rPr>
              <a:t>soutient</a:t>
            </a:r>
            <a:r>
              <a:rPr lang="en-CA" sz="2000" dirty="0">
                <a:solidFill>
                  <a:schemeClr val="tx2">
                    <a:lumMod val="75000"/>
                    <a:lumOff val="25000"/>
                  </a:schemeClr>
                </a:solidFill>
              </a:rPr>
              <a:t> son corps. </a:t>
            </a:r>
            <a:endParaRPr lang="en-CA" sz="2000" dirty="0"/>
          </a:p>
        </p:txBody>
      </p:sp>
      <p:sp>
        <p:nvSpPr>
          <p:cNvPr id="7" name="TextBox 6"/>
          <p:cNvSpPr txBox="1"/>
          <p:nvPr/>
        </p:nvSpPr>
        <p:spPr>
          <a:xfrm>
            <a:off x="1158801" y="4792153"/>
            <a:ext cx="2109746" cy="707886"/>
          </a:xfrm>
          <a:prstGeom prst="rect">
            <a:avLst/>
          </a:prstGeom>
          <a:noFill/>
        </p:spPr>
        <p:txBody>
          <a:bodyPr wrap="square" rtlCol="0">
            <a:spAutoFit/>
          </a:bodyPr>
          <a:lstStyle/>
          <a:p>
            <a:r>
              <a:rPr lang="en-CA" sz="2000" b="1" dirty="0">
                <a:solidFill>
                  <a:srgbClr val="9F2936"/>
                </a:solidFill>
              </a:rPr>
              <a:t>Un </a:t>
            </a:r>
            <a:r>
              <a:rPr lang="en-CA" sz="2000" b="1" dirty="0" err="1">
                <a:solidFill>
                  <a:srgbClr val="9F2936"/>
                </a:solidFill>
              </a:rPr>
              <a:t>vertébré</a:t>
            </a:r>
            <a:endParaRPr lang="en-CA" sz="2000" b="1" dirty="0">
              <a:solidFill>
                <a:srgbClr val="9F2936"/>
              </a:solidFill>
            </a:endParaRPr>
          </a:p>
          <a:p>
            <a:endParaRPr lang="en-CA" sz="2000" dirty="0"/>
          </a:p>
        </p:txBody>
      </p:sp>
      <p:sp>
        <p:nvSpPr>
          <p:cNvPr id="9" name="TextBox 8"/>
          <p:cNvSpPr txBox="1"/>
          <p:nvPr/>
        </p:nvSpPr>
        <p:spPr>
          <a:xfrm>
            <a:off x="6263460" y="4779443"/>
            <a:ext cx="2109746" cy="400110"/>
          </a:xfrm>
          <a:prstGeom prst="rect">
            <a:avLst/>
          </a:prstGeom>
          <a:noFill/>
        </p:spPr>
        <p:txBody>
          <a:bodyPr wrap="square" rtlCol="0">
            <a:spAutoFit/>
          </a:bodyPr>
          <a:lstStyle/>
          <a:p>
            <a:r>
              <a:rPr lang="en-CA" sz="2000" b="1" dirty="0">
                <a:solidFill>
                  <a:srgbClr val="9F2936"/>
                </a:solidFill>
              </a:rPr>
              <a:t>Un </a:t>
            </a:r>
            <a:r>
              <a:rPr lang="en-CA" sz="2000" b="1" dirty="0" err="1">
                <a:solidFill>
                  <a:srgbClr val="9F2936"/>
                </a:solidFill>
              </a:rPr>
              <a:t>invertébré</a:t>
            </a:r>
            <a:endParaRPr lang="en-CA" sz="2000" dirty="0"/>
          </a:p>
        </p:txBody>
      </p:sp>
      <p:sp>
        <p:nvSpPr>
          <p:cNvPr id="10" name="TextBox 9"/>
          <p:cNvSpPr txBox="1"/>
          <p:nvPr/>
        </p:nvSpPr>
        <p:spPr>
          <a:xfrm>
            <a:off x="7721043" y="4772683"/>
            <a:ext cx="3627795" cy="707886"/>
          </a:xfrm>
          <a:prstGeom prst="rect">
            <a:avLst/>
          </a:prstGeom>
          <a:noFill/>
        </p:spPr>
        <p:txBody>
          <a:bodyPr wrap="square" rtlCol="0">
            <a:spAutoFit/>
          </a:bodyPr>
          <a:lstStyle/>
          <a:p>
            <a:r>
              <a:rPr lang="en-CA" sz="2000" dirty="0">
                <a:solidFill>
                  <a:schemeClr val="tx2">
                    <a:lumMod val="75000"/>
                    <a:lumOff val="25000"/>
                  </a:schemeClr>
                </a:solidFill>
              </a:rPr>
              <a:t> </a:t>
            </a:r>
            <a:r>
              <a:rPr lang="en-CA" sz="2000" dirty="0" err="1">
                <a:solidFill>
                  <a:schemeClr val="tx2">
                    <a:lumMod val="75000"/>
                    <a:lumOff val="25000"/>
                  </a:schemeClr>
                </a:solidFill>
              </a:rPr>
              <a:t>est</a:t>
            </a:r>
            <a:r>
              <a:rPr lang="en-CA" sz="2000" dirty="0">
                <a:solidFill>
                  <a:schemeClr val="tx2">
                    <a:lumMod val="75000"/>
                    <a:lumOff val="25000"/>
                  </a:schemeClr>
                </a:solidFill>
              </a:rPr>
              <a:t> un </a:t>
            </a:r>
            <a:r>
              <a:rPr lang="en-CA" sz="2000" dirty="0" err="1">
                <a:solidFill>
                  <a:schemeClr val="tx2">
                    <a:lumMod val="75000"/>
                    <a:lumOff val="25000"/>
                  </a:schemeClr>
                </a:solidFill>
              </a:rPr>
              <a:t>être</a:t>
            </a:r>
            <a:r>
              <a:rPr lang="en-CA" sz="2000" dirty="0">
                <a:solidFill>
                  <a:schemeClr val="tx2">
                    <a:lumMod val="75000"/>
                    <a:lumOff val="25000"/>
                  </a:schemeClr>
                </a:solidFill>
              </a:rPr>
              <a:t> vivant qui </a:t>
            </a:r>
            <a:r>
              <a:rPr lang="en-CA" sz="2000" dirty="0" err="1">
                <a:solidFill>
                  <a:schemeClr val="tx2">
                    <a:lumMod val="75000"/>
                    <a:lumOff val="25000"/>
                  </a:schemeClr>
                </a:solidFill>
              </a:rPr>
              <a:t>n’a</a:t>
            </a:r>
            <a:r>
              <a:rPr lang="en-CA" sz="2000" dirty="0">
                <a:solidFill>
                  <a:schemeClr val="tx2">
                    <a:lumMod val="75000"/>
                    <a:lumOff val="25000"/>
                  </a:schemeClr>
                </a:solidFill>
              </a:rPr>
              <a:t>                       pas de </a:t>
            </a:r>
            <a:r>
              <a:rPr lang="en-CA" sz="2000" dirty="0" err="1">
                <a:solidFill>
                  <a:schemeClr val="tx2">
                    <a:lumMod val="75000"/>
                    <a:lumOff val="25000"/>
                  </a:schemeClr>
                </a:solidFill>
              </a:rPr>
              <a:t>colonne</a:t>
            </a:r>
            <a:r>
              <a:rPr lang="en-CA" sz="2000" dirty="0">
                <a:solidFill>
                  <a:schemeClr val="tx2">
                    <a:lumMod val="75000"/>
                    <a:lumOff val="25000"/>
                  </a:schemeClr>
                </a:solidFill>
              </a:rPr>
              <a:t> </a:t>
            </a:r>
            <a:r>
              <a:rPr lang="en-CA" sz="2000" dirty="0" err="1">
                <a:solidFill>
                  <a:schemeClr val="tx2">
                    <a:lumMod val="75000"/>
                    <a:lumOff val="25000"/>
                  </a:schemeClr>
                </a:solidFill>
              </a:rPr>
              <a:t>vertébrale</a:t>
            </a:r>
            <a:r>
              <a:rPr lang="en-CA" sz="2000" dirty="0">
                <a:solidFill>
                  <a:schemeClr val="tx2">
                    <a:lumMod val="75000"/>
                    <a:lumOff val="25000"/>
                  </a:schemeClr>
                </a:solidFill>
              </a:rPr>
              <a:t>.</a:t>
            </a:r>
            <a:endParaRPr lang="en-CA" sz="2000" dirty="0"/>
          </a:p>
        </p:txBody>
      </p:sp>
      <p:sp>
        <p:nvSpPr>
          <p:cNvPr id="18" name="TextBox 17"/>
          <p:cNvSpPr txBox="1"/>
          <p:nvPr/>
        </p:nvSpPr>
        <p:spPr>
          <a:xfrm>
            <a:off x="6685283" y="6005543"/>
            <a:ext cx="5360343" cy="338554"/>
          </a:xfrm>
          <a:prstGeom prst="rect">
            <a:avLst/>
          </a:prstGeom>
          <a:noFill/>
        </p:spPr>
        <p:txBody>
          <a:bodyPr wrap="square" rtlCol="0">
            <a:spAutoFit/>
          </a:bodyPr>
          <a:lstStyle/>
          <a:p>
            <a:r>
              <a:rPr lang="en-CA" sz="800" i="1" dirty="0">
                <a:solidFill>
                  <a:srgbClr val="BCBCBC"/>
                </a:solidFill>
              </a:rPr>
              <a:t>Goose from audobon.org. Muskrat from naturalunseenhazards.wordpress.com. Boreal Chorus Frog from torontozoo.com. Mussel, Dragonfly Nymph, crayfish and Pond Snail developed by Oak Hammock Marsh Interpretive Centre.</a:t>
            </a:r>
          </a:p>
        </p:txBody>
      </p:sp>
      <p:sp>
        <p:nvSpPr>
          <p:cNvPr id="19" name="TextBox 18"/>
          <p:cNvSpPr txBox="1"/>
          <p:nvPr/>
        </p:nvSpPr>
        <p:spPr>
          <a:xfrm>
            <a:off x="1972179" y="4103476"/>
            <a:ext cx="5508748" cy="369332"/>
          </a:xfrm>
          <a:prstGeom prst="rect">
            <a:avLst/>
          </a:prstGeom>
          <a:noFill/>
        </p:spPr>
        <p:txBody>
          <a:bodyPr wrap="square" rtlCol="0">
            <a:spAutoFit/>
          </a:bodyPr>
          <a:lstStyle/>
          <a:p>
            <a:r>
              <a:rPr lang="en-CA" dirty="0" err="1">
                <a:solidFill>
                  <a:schemeClr val="tx2">
                    <a:lumMod val="75000"/>
                    <a:lumOff val="25000"/>
                  </a:schemeClr>
                </a:solidFill>
              </a:rPr>
              <a:t>Tous</a:t>
            </a:r>
            <a:r>
              <a:rPr lang="en-CA" dirty="0">
                <a:solidFill>
                  <a:schemeClr val="tx2">
                    <a:lumMod val="75000"/>
                    <a:lumOff val="25000"/>
                  </a:schemeClr>
                </a:solidFill>
              </a:rPr>
              <a:t> les </a:t>
            </a:r>
            <a:r>
              <a:rPr lang="en-CA" dirty="0" err="1">
                <a:solidFill>
                  <a:schemeClr val="tx2">
                    <a:lumMod val="75000"/>
                    <a:lumOff val="25000"/>
                  </a:schemeClr>
                </a:solidFill>
              </a:rPr>
              <a:t>animaux</a:t>
            </a:r>
            <a:r>
              <a:rPr lang="en-CA" dirty="0">
                <a:solidFill>
                  <a:schemeClr val="tx2">
                    <a:lumMod val="75000"/>
                    <a:lumOff val="25000"/>
                  </a:schemeClr>
                </a:solidFill>
              </a:rPr>
              <a:t> </a:t>
            </a:r>
            <a:r>
              <a:rPr lang="en-CA" dirty="0" err="1">
                <a:solidFill>
                  <a:schemeClr val="tx2">
                    <a:lumMod val="75000"/>
                    <a:lumOff val="25000"/>
                  </a:schemeClr>
                </a:solidFill>
              </a:rPr>
              <a:t>peuvent</a:t>
            </a:r>
            <a:r>
              <a:rPr lang="en-CA" dirty="0">
                <a:solidFill>
                  <a:schemeClr val="tx2">
                    <a:lumMod val="75000"/>
                    <a:lumOff val="25000"/>
                  </a:schemeClr>
                </a:solidFill>
              </a:rPr>
              <a:t> </a:t>
            </a:r>
            <a:r>
              <a:rPr lang="en-CA" dirty="0" err="1">
                <a:solidFill>
                  <a:schemeClr val="tx2">
                    <a:lumMod val="75000"/>
                    <a:lumOff val="25000"/>
                  </a:schemeClr>
                </a:solidFill>
              </a:rPr>
              <a:t>être</a:t>
            </a:r>
            <a:r>
              <a:rPr lang="en-CA" dirty="0">
                <a:solidFill>
                  <a:schemeClr val="tx2">
                    <a:lumMod val="75000"/>
                    <a:lumOff val="25000"/>
                  </a:schemeClr>
                </a:solidFill>
              </a:rPr>
              <a:t> </a:t>
            </a:r>
            <a:r>
              <a:rPr lang="en-CA" dirty="0" err="1">
                <a:solidFill>
                  <a:schemeClr val="tx2">
                    <a:lumMod val="75000"/>
                    <a:lumOff val="25000"/>
                  </a:schemeClr>
                </a:solidFill>
              </a:rPr>
              <a:t>divisés</a:t>
            </a:r>
            <a:r>
              <a:rPr lang="en-CA" dirty="0">
                <a:solidFill>
                  <a:schemeClr val="tx2">
                    <a:lumMod val="75000"/>
                    <a:lumOff val="25000"/>
                  </a:schemeClr>
                </a:solidFill>
              </a:rPr>
              <a:t> </a:t>
            </a:r>
            <a:r>
              <a:rPr lang="en-CA" dirty="0" err="1">
                <a:solidFill>
                  <a:schemeClr val="tx2">
                    <a:lumMod val="75000"/>
                    <a:lumOff val="25000"/>
                  </a:schemeClr>
                </a:solidFill>
              </a:rPr>
              <a:t>en</a:t>
            </a:r>
            <a:r>
              <a:rPr lang="en-CA" dirty="0">
                <a:solidFill>
                  <a:schemeClr val="tx2">
                    <a:lumMod val="75000"/>
                    <a:lumOff val="25000"/>
                  </a:schemeClr>
                </a:solidFill>
              </a:rPr>
              <a:t> deux </a:t>
            </a:r>
            <a:r>
              <a:rPr lang="en-CA" dirty="0" err="1">
                <a:solidFill>
                  <a:schemeClr val="tx2">
                    <a:lumMod val="75000"/>
                    <a:lumOff val="25000"/>
                  </a:schemeClr>
                </a:solidFill>
              </a:rPr>
              <a:t>groupes</a:t>
            </a:r>
            <a:r>
              <a:rPr lang="en-CA" dirty="0">
                <a:solidFill>
                  <a:schemeClr val="tx2">
                    <a:lumMod val="75000"/>
                    <a:lumOff val="25000"/>
                  </a:schemeClr>
                </a:solidFill>
              </a:rPr>
              <a:t> :</a:t>
            </a:r>
            <a:endParaRPr lang="en-CA" dirty="0"/>
          </a:p>
        </p:txBody>
      </p:sp>
      <p:sp>
        <p:nvSpPr>
          <p:cNvPr id="4" name="TextBox 3"/>
          <p:cNvSpPr txBox="1"/>
          <p:nvPr/>
        </p:nvSpPr>
        <p:spPr>
          <a:xfrm>
            <a:off x="7164885" y="4101039"/>
            <a:ext cx="3531789" cy="923330"/>
          </a:xfrm>
          <a:prstGeom prst="rect">
            <a:avLst/>
          </a:prstGeom>
          <a:noFill/>
        </p:spPr>
        <p:txBody>
          <a:bodyPr wrap="square" rtlCol="0">
            <a:spAutoFit/>
          </a:bodyPr>
          <a:lstStyle/>
          <a:p>
            <a:r>
              <a:rPr lang="en-CA" b="1" dirty="0">
                <a:solidFill>
                  <a:srgbClr val="9F2936"/>
                </a:solidFill>
              </a:rPr>
              <a:t> les </a:t>
            </a:r>
            <a:r>
              <a:rPr lang="en-CA" b="1" dirty="0" err="1">
                <a:solidFill>
                  <a:srgbClr val="9F2936"/>
                </a:solidFill>
              </a:rPr>
              <a:t>vertébrés</a:t>
            </a:r>
            <a:r>
              <a:rPr lang="en-CA" dirty="0">
                <a:solidFill>
                  <a:schemeClr val="tx2">
                    <a:lumMod val="75000"/>
                    <a:lumOff val="25000"/>
                  </a:schemeClr>
                </a:solidFill>
              </a:rPr>
              <a:t> et </a:t>
            </a:r>
            <a:r>
              <a:rPr lang="en-CA" b="1" dirty="0">
                <a:solidFill>
                  <a:srgbClr val="9F2936"/>
                </a:solidFill>
              </a:rPr>
              <a:t>les </a:t>
            </a:r>
            <a:r>
              <a:rPr lang="en-CA" b="1" dirty="0" err="1">
                <a:solidFill>
                  <a:srgbClr val="9F2936"/>
                </a:solidFill>
              </a:rPr>
              <a:t>invertébrés</a:t>
            </a:r>
            <a:r>
              <a:rPr lang="en-CA" dirty="0">
                <a:solidFill>
                  <a:srgbClr val="9F2936"/>
                </a:solidFill>
              </a:rPr>
              <a:t>. </a:t>
            </a:r>
            <a:br>
              <a:rPr lang="en-CA" dirty="0">
                <a:solidFill>
                  <a:srgbClr val="9F2936"/>
                </a:solidFill>
              </a:rPr>
            </a:br>
            <a:endParaRPr lang="en-CA" dirty="0">
              <a:solidFill>
                <a:srgbClr val="9F2936"/>
              </a:solidFill>
            </a:endParaRPr>
          </a:p>
          <a:p>
            <a:endParaRPr lang="en-CA" dirty="0"/>
          </a:p>
        </p:txBody>
      </p:sp>
      <p:grpSp>
        <p:nvGrpSpPr>
          <p:cNvPr id="31" name="Group 30"/>
          <p:cNvGrpSpPr/>
          <p:nvPr/>
        </p:nvGrpSpPr>
        <p:grpSpPr>
          <a:xfrm>
            <a:off x="1369503" y="1764404"/>
            <a:ext cx="9123938" cy="2184250"/>
            <a:chOff x="1369503" y="1764404"/>
            <a:chExt cx="9123938" cy="2184250"/>
          </a:xfrm>
        </p:grpSpPr>
        <p:pic>
          <p:nvPicPr>
            <p:cNvPr id="11" name="Picture 1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9081" y="2235160"/>
              <a:ext cx="1619252" cy="171349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503" y="2115606"/>
              <a:ext cx="1786115" cy="1275797"/>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0377" y="2061540"/>
              <a:ext cx="1291630" cy="100011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840" y="1764404"/>
              <a:ext cx="1815625" cy="150114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34681">
              <a:off x="2734440" y="2264456"/>
              <a:ext cx="1988888" cy="149166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00961">
              <a:off x="9368572" y="1794079"/>
              <a:ext cx="1124869" cy="1696743"/>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6243">
              <a:off x="8052226" y="2875193"/>
              <a:ext cx="1165234" cy="814830"/>
            </a:xfrm>
            <a:prstGeom prst="rect">
              <a:avLst/>
            </a:prstGeom>
          </p:spPr>
        </p:pic>
      </p:grpSp>
      <p:grpSp>
        <p:nvGrpSpPr>
          <p:cNvPr id="28" name="Group 27"/>
          <p:cNvGrpSpPr/>
          <p:nvPr/>
        </p:nvGrpSpPr>
        <p:grpSpPr>
          <a:xfrm>
            <a:off x="6396491" y="1847329"/>
            <a:ext cx="3753515" cy="1954571"/>
            <a:chOff x="375059" y="3647939"/>
            <a:chExt cx="3753515" cy="1954571"/>
          </a:xfrm>
        </p:grpSpPr>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34681">
              <a:off x="375059" y="4066098"/>
              <a:ext cx="1988888" cy="1491667"/>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1935" y="3647939"/>
              <a:ext cx="1387122" cy="1146858"/>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0010" y="4772020"/>
              <a:ext cx="1187629" cy="830490"/>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20410">
              <a:off x="3200664" y="3802314"/>
              <a:ext cx="927910" cy="1399652"/>
            </a:xfrm>
            <a:prstGeom prst="rect">
              <a:avLst/>
            </a:prstGeom>
          </p:spPr>
        </p:pic>
      </p:grpSp>
      <p:grpSp>
        <p:nvGrpSpPr>
          <p:cNvPr id="13" name="Group 12"/>
          <p:cNvGrpSpPr/>
          <p:nvPr/>
        </p:nvGrpSpPr>
        <p:grpSpPr>
          <a:xfrm>
            <a:off x="1633259" y="1942189"/>
            <a:ext cx="3059846" cy="1924077"/>
            <a:chOff x="8047599" y="3928030"/>
            <a:chExt cx="3059846" cy="1924077"/>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4864">
              <a:off x="9548898" y="4411233"/>
              <a:ext cx="1558547" cy="1118734"/>
            </a:xfrm>
            <a:prstGeom prst="rect">
              <a:avLst/>
            </a:prstGeom>
          </p:spPr>
        </p:pic>
        <p:pic>
          <p:nvPicPr>
            <p:cNvPr id="26" name="Picture 2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7599" y="4138613"/>
              <a:ext cx="1619252" cy="1713494"/>
            </a:xfrm>
            <a:prstGeom prst="rect">
              <a:avLst/>
            </a:prstGeom>
          </p:spPr>
        </p:pic>
        <p:pic>
          <p:nvPicPr>
            <p:cNvPr id="27" name="Picture 2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103590" y="3928030"/>
              <a:ext cx="1014670" cy="1000117"/>
            </a:xfrm>
            <a:prstGeom prst="rect">
              <a:avLst/>
            </a:prstGeom>
          </p:spPr>
        </p:pic>
      </p:grpSp>
      <p:sp>
        <p:nvSpPr>
          <p:cNvPr id="29" name="Curved Right Arrow 28"/>
          <p:cNvSpPr/>
          <p:nvPr/>
        </p:nvSpPr>
        <p:spPr>
          <a:xfrm rot="473597" flipV="1">
            <a:off x="531796" y="3176553"/>
            <a:ext cx="660345" cy="1456315"/>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
        <p:nvSpPr>
          <p:cNvPr id="30" name="Curved Right Arrow 29"/>
          <p:cNvSpPr/>
          <p:nvPr/>
        </p:nvSpPr>
        <p:spPr>
          <a:xfrm flipH="1" flipV="1">
            <a:off x="11157046" y="3138109"/>
            <a:ext cx="581404" cy="1456315"/>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79149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9" grpId="0"/>
      <p:bldP spid="19" grpId="1"/>
      <p:bldP spid="4" grpId="0"/>
      <p:bldP spid="4" grpId="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7280" y="30565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rgbClr val="9F2936"/>
                </a:solidFill>
              </a:rPr>
              <a:t>La </a:t>
            </a:r>
            <a:r>
              <a:rPr lang="en-CA" sz="5400" b="1" dirty="0" err="1">
                <a:solidFill>
                  <a:srgbClr val="9F2936"/>
                </a:solidFill>
              </a:rPr>
              <a:t>diversité</a:t>
            </a:r>
            <a:r>
              <a:rPr lang="en-CA" sz="5400" b="1" dirty="0">
                <a:solidFill>
                  <a:srgbClr val="9F2936"/>
                </a:solidFill>
              </a:rPr>
              <a:t> des </a:t>
            </a:r>
            <a:r>
              <a:rPr lang="en-CA" sz="5400" b="1" dirty="0" err="1">
                <a:solidFill>
                  <a:srgbClr val="9F2936"/>
                </a:solidFill>
              </a:rPr>
              <a:t>invertébrés</a:t>
            </a:r>
            <a:endParaRPr lang="en-CA" sz="5400" b="1" dirty="0">
              <a:solidFill>
                <a:srgbClr val="9F2936"/>
              </a:solidFill>
            </a:endParaRPr>
          </a:p>
        </p:txBody>
      </p:sp>
      <p:sp>
        <p:nvSpPr>
          <p:cNvPr id="5" name="TextBox 4"/>
          <p:cNvSpPr txBox="1"/>
          <p:nvPr/>
        </p:nvSpPr>
        <p:spPr>
          <a:xfrm>
            <a:off x="1097280" y="2203036"/>
            <a:ext cx="9882284" cy="707886"/>
          </a:xfrm>
          <a:prstGeom prst="rect">
            <a:avLst/>
          </a:prstGeom>
          <a:noFill/>
        </p:spPr>
        <p:txBody>
          <a:bodyPr wrap="square" rtlCol="0">
            <a:spAutoFit/>
          </a:bodyPr>
          <a:lstStyle/>
          <a:p>
            <a:r>
              <a:rPr lang="en-CA" sz="2000" dirty="0">
                <a:solidFill>
                  <a:schemeClr val="tx2">
                    <a:lumMod val="75000"/>
                    <a:lumOff val="25000"/>
                  </a:schemeClr>
                </a:solidFill>
              </a:rPr>
              <a:t>La </a:t>
            </a:r>
            <a:r>
              <a:rPr lang="en-CA" sz="2000" b="1" dirty="0" err="1">
                <a:solidFill>
                  <a:schemeClr val="tx2">
                    <a:lumMod val="75000"/>
                    <a:lumOff val="25000"/>
                  </a:schemeClr>
                </a:solidFill>
              </a:rPr>
              <a:t>majorité</a:t>
            </a:r>
            <a:r>
              <a:rPr lang="en-CA" sz="2000" b="1" dirty="0">
                <a:solidFill>
                  <a:schemeClr val="tx2">
                    <a:lumMod val="75000"/>
                    <a:lumOff val="25000"/>
                  </a:schemeClr>
                </a:solidFill>
              </a:rPr>
              <a:t> </a:t>
            </a:r>
            <a:r>
              <a:rPr lang="en-CA" sz="2000" dirty="0">
                <a:solidFill>
                  <a:schemeClr val="tx2">
                    <a:lumMod val="75000"/>
                    <a:lumOff val="25000"/>
                  </a:schemeClr>
                </a:solidFill>
              </a:rPr>
              <a:t>des </a:t>
            </a:r>
            <a:r>
              <a:rPr lang="en-CA" sz="2000" dirty="0" err="1">
                <a:solidFill>
                  <a:schemeClr val="tx2">
                    <a:lumMod val="75000"/>
                    <a:lumOff val="25000"/>
                  </a:schemeClr>
                </a:solidFill>
              </a:rPr>
              <a:t>êtres</a:t>
            </a:r>
            <a:r>
              <a:rPr lang="en-CA" sz="2000" dirty="0">
                <a:solidFill>
                  <a:schemeClr val="tx2">
                    <a:lumMod val="75000"/>
                    <a:lumOff val="25000"/>
                  </a:schemeClr>
                </a:solidFill>
              </a:rPr>
              <a:t> </a:t>
            </a:r>
            <a:r>
              <a:rPr lang="en-CA" sz="2000" dirty="0" err="1">
                <a:solidFill>
                  <a:schemeClr val="tx2">
                    <a:lumMod val="75000"/>
                    <a:lumOff val="25000"/>
                  </a:schemeClr>
                </a:solidFill>
              </a:rPr>
              <a:t>vivants</a:t>
            </a:r>
            <a:r>
              <a:rPr lang="en-CA" sz="2000" dirty="0">
                <a:solidFill>
                  <a:schemeClr val="tx2">
                    <a:lumMod val="75000"/>
                    <a:lumOff val="25000"/>
                  </a:schemeClr>
                </a:solidFill>
              </a:rPr>
              <a:t> </a:t>
            </a:r>
            <a:r>
              <a:rPr lang="en-CA" sz="2000" dirty="0" err="1">
                <a:solidFill>
                  <a:schemeClr val="tx2">
                    <a:lumMod val="75000"/>
                    <a:lumOff val="25000"/>
                  </a:schemeClr>
                </a:solidFill>
              </a:rPr>
              <a:t>sont</a:t>
            </a:r>
            <a:r>
              <a:rPr lang="en-CA" sz="2000" dirty="0">
                <a:solidFill>
                  <a:schemeClr val="tx2">
                    <a:lumMod val="75000"/>
                    <a:lumOff val="25000"/>
                  </a:schemeClr>
                </a:solidFill>
              </a:rPr>
              <a:t> des </a:t>
            </a:r>
            <a:r>
              <a:rPr lang="en-CA" sz="2000" dirty="0" err="1">
                <a:solidFill>
                  <a:schemeClr val="tx2">
                    <a:lumMod val="75000"/>
                    <a:lumOff val="25000"/>
                  </a:schemeClr>
                </a:solidFill>
              </a:rPr>
              <a:t>invertébrés</a:t>
            </a:r>
            <a:r>
              <a:rPr lang="en-CA" sz="2000" dirty="0">
                <a:solidFill>
                  <a:schemeClr val="tx2">
                    <a:lumMod val="75000"/>
                    <a:lumOff val="25000"/>
                  </a:schemeClr>
                </a:solidFill>
              </a:rPr>
              <a:t>. </a:t>
            </a:r>
            <a:r>
              <a:rPr lang="fr-FR" sz="2000" dirty="0">
                <a:solidFill>
                  <a:schemeClr val="tx2">
                    <a:lumMod val="75000"/>
                    <a:lumOff val="25000"/>
                  </a:schemeClr>
                </a:solidFill>
              </a:rPr>
              <a:t>Cette grande diversité fait l'objet d'une classification plus poussée afin de mieux comprendre ce grand groupe d'êtres vivants.</a:t>
            </a:r>
            <a:endParaRPr lang="en-CA" sz="2000" dirty="0">
              <a:solidFill>
                <a:schemeClr val="tx2">
                  <a:lumMod val="75000"/>
                  <a:lumOff val="25000"/>
                </a:schemeClr>
              </a:solidFill>
            </a:endParaRPr>
          </a:p>
        </p:txBody>
      </p:sp>
      <p:sp>
        <p:nvSpPr>
          <p:cNvPr id="7" name="Rectangle 6"/>
          <p:cNvSpPr/>
          <p:nvPr/>
        </p:nvSpPr>
        <p:spPr>
          <a:xfrm>
            <a:off x="10229785" y="6055281"/>
            <a:ext cx="1851789" cy="215444"/>
          </a:xfrm>
          <a:prstGeom prst="rect">
            <a:avLst/>
          </a:prstGeom>
        </p:spPr>
        <p:txBody>
          <a:bodyPr wrap="none">
            <a:spAutoFit/>
          </a:bodyPr>
          <a:lstStyle/>
          <a:p>
            <a:r>
              <a:rPr lang="en-CA" sz="800" i="1" dirty="0">
                <a:solidFill>
                  <a:schemeClr val="tx2">
                    <a:lumMod val="50000"/>
                    <a:lumOff val="50000"/>
                  </a:schemeClr>
                </a:solidFill>
              </a:rPr>
              <a:t>Taxonomic Rank image from 123rf.com.</a:t>
            </a:r>
          </a:p>
        </p:txBody>
      </p:sp>
      <p:sp>
        <p:nvSpPr>
          <p:cNvPr id="9" name="TextBox 8"/>
          <p:cNvSpPr txBox="1"/>
          <p:nvPr/>
        </p:nvSpPr>
        <p:spPr>
          <a:xfrm>
            <a:off x="1097280" y="3115256"/>
            <a:ext cx="9132505" cy="984885"/>
          </a:xfrm>
          <a:prstGeom prst="rect">
            <a:avLst/>
          </a:prstGeom>
          <a:noFill/>
        </p:spPr>
        <p:txBody>
          <a:bodyPr wrap="square" rtlCol="0">
            <a:spAutoFit/>
          </a:bodyPr>
          <a:lstStyle/>
          <a:p>
            <a:r>
              <a:rPr lang="fr-FR" altLang="en-US" sz="2000" dirty="0">
                <a:solidFill>
                  <a:schemeClr val="tx2">
                    <a:lumMod val="75000"/>
                    <a:lumOff val="25000"/>
                  </a:schemeClr>
                </a:solidFill>
                <a:latin typeface="Calibri" panose="020F0502020204030204" pitchFamily="34" charset="0"/>
              </a:rPr>
              <a:t>Un </a:t>
            </a:r>
            <a:r>
              <a:rPr lang="fr-FR" altLang="en-US" sz="2000" b="1" dirty="0">
                <a:solidFill>
                  <a:srgbClr val="9F2936"/>
                </a:solidFill>
                <a:latin typeface="Calibri" panose="020F0502020204030204" pitchFamily="34" charset="0"/>
              </a:rPr>
              <a:t>système de classification </a:t>
            </a:r>
            <a:r>
              <a:rPr lang="fr-FR" altLang="en-US" sz="2000" dirty="0">
                <a:solidFill>
                  <a:schemeClr val="tx2">
                    <a:lumMod val="75000"/>
                    <a:lumOff val="25000"/>
                  </a:schemeClr>
                </a:solidFill>
                <a:latin typeface="Calibri" panose="020F0502020204030204" pitchFamily="34" charset="0"/>
              </a:rPr>
              <a:t>est un moyen de trier et d'organiser un grand groupe, en le divisant en sous-groupes plus petits.</a:t>
            </a:r>
            <a:br>
              <a:rPr lang="en-CA" altLang="en-US" sz="2000" dirty="0">
                <a:solidFill>
                  <a:srgbClr val="D66F08"/>
                </a:solidFill>
                <a:latin typeface="Calibri" panose="020F0502020204030204" pitchFamily="34" charset="0"/>
              </a:rPr>
            </a:br>
            <a:endParaRPr lang="en-CA" dirty="0"/>
          </a:p>
        </p:txBody>
      </p:sp>
      <p:sp>
        <p:nvSpPr>
          <p:cNvPr id="11" name="Rectangle 10"/>
          <p:cNvSpPr/>
          <p:nvPr/>
        </p:nvSpPr>
        <p:spPr>
          <a:xfrm>
            <a:off x="1480103" y="4392528"/>
            <a:ext cx="8420073"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rgbClr val="9F2936"/>
                </a:solidFill>
              </a:rPr>
              <a:t>Apprendre et mieux comprendre la diversité de la vie</a:t>
            </a:r>
            <a:endParaRPr lang="en-CA" sz="2000" dirty="0">
              <a:solidFill>
                <a:srgbClr val="9F2936"/>
              </a:solidFill>
            </a:endParaRPr>
          </a:p>
        </p:txBody>
      </p:sp>
      <p:sp>
        <p:nvSpPr>
          <p:cNvPr id="12" name="Rectangle 11"/>
          <p:cNvSpPr/>
          <p:nvPr/>
        </p:nvSpPr>
        <p:spPr>
          <a:xfrm>
            <a:off x="1480103" y="4792638"/>
            <a:ext cx="8749682"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rgbClr val="9F2936"/>
                </a:solidFill>
              </a:rPr>
              <a:t>Reconnaître les similitudes et les différences entre les êtres vivants</a:t>
            </a:r>
            <a:endParaRPr lang="en-CA" sz="2000" dirty="0">
              <a:solidFill>
                <a:srgbClr val="9F2936"/>
              </a:solidFill>
            </a:endParaRPr>
          </a:p>
        </p:txBody>
      </p:sp>
      <p:sp>
        <p:nvSpPr>
          <p:cNvPr id="13" name="Rectangle 12"/>
          <p:cNvSpPr/>
          <p:nvPr/>
        </p:nvSpPr>
        <p:spPr>
          <a:xfrm>
            <a:off x="1480103" y="5208545"/>
            <a:ext cx="8749682"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rgbClr val="9F2936"/>
                </a:solidFill>
              </a:rPr>
              <a:t>Nous aider à identifier les êtres vivants</a:t>
            </a:r>
            <a:endParaRPr lang="en-CA" sz="2000" dirty="0">
              <a:solidFill>
                <a:srgbClr val="9F2936"/>
              </a:solidFill>
            </a:endParaRPr>
          </a:p>
        </p:txBody>
      </p:sp>
      <p:sp>
        <p:nvSpPr>
          <p:cNvPr id="14" name="TextBox 13"/>
          <p:cNvSpPr txBox="1"/>
          <p:nvPr/>
        </p:nvSpPr>
        <p:spPr>
          <a:xfrm>
            <a:off x="1097280" y="3992418"/>
            <a:ext cx="5132070" cy="400110"/>
          </a:xfrm>
          <a:prstGeom prst="rect">
            <a:avLst/>
          </a:prstGeom>
          <a:noFill/>
        </p:spPr>
        <p:txBody>
          <a:bodyPr wrap="square" rtlCol="0">
            <a:spAutoFit/>
          </a:bodyPr>
          <a:lstStyle/>
          <a:p>
            <a:r>
              <a:rPr lang="fr-FR" altLang="en-US" sz="2000" b="1" dirty="0">
                <a:solidFill>
                  <a:srgbClr val="9F2936"/>
                </a:solidFill>
                <a:latin typeface="Calibri" panose="020F0502020204030204" pitchFamily="34" charset="0"/>
              </a:rPr>
              <a:t>La classification est utilisée en science pour :</a:t>
            </a:r>
            <a:endParaRPr lang="en-US" altLang="en-US" sz="3200" b="1" dirty="0">
              <a:solidFill>
                <a:srgbClr val="9F2936"/>
              </a:solidFill>
              <a:latin typeface="Arial" panose="020B0604020202020204" pitchFamily="34" charset="0"/>
            </a:endParaRPr>
          </a:p>
        </p:txBody>
      </p:sp>
    </p:spTree>
    <p:extLst>
      <p:ext uri="{BB962C8B-B14F-4D97-AF65-F5344CB8AC3E}">
        <p14:creationId xmlns:p14="http://schemas.microsoft.com/office/powerpoint/2010/main" val="20050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7280" y="30565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rgbClr val="9F2936"/>
                </a:solidFill>
              </a:rPr>
              <a:t>Classifier les </a:t>
            </a:r>
            <a:r>
              <a:rPr lang="en-CA" sz="5400" b="1" dirty="0" err="1">
                <a:solidFill>
                  <a:srgbClr val="9F2936"/>
                </a:solidFill>
              </a:rPr>
              <a:t>invertébrés</a:t>
            </a:r>
            <a:endParaRPr lang="en-CA" sz="5400" b="1" dirty="0">
              <a:solidFill>
                <a:srgbClr val="9F2936"/>
              </a:solidFill>
            </a:endParaRPr>
          </a:p>
        </p:txBody>
      </p:sp>
      <p:sp>
        <p:nvSpPr>
          <p:cNvPr id="10" name="TextBox 9"/>
          <p:cNvSpPr txBox="1"/>
          <p:nvPr/>
        </p:nvSpPr>
        <p:spPr>
          <a:xfrm>
            <a:off x="994541" y="2126763"/>
            <a:ext cx="4906492" cy="707886"/>
          </a:xfrm>
          <a:prstGeom prst="rect">
            <a:avLst/>
          </a:prstGeom>
          <a:noFill/>
        </p:spPr>
        <p:txBody>
          <a:bodyPr wrap="square" rtlCol="0">
            <a:spAutoFit/>
          </a:bodyPr>
          <a:lstStyle/>
          <a:p>
            <a:r>
              <a:rPr lang="en-CA" altLang="en-US" sz="2000" b="1" dirty="0">
                <a:solidFill>
                  <a:schemeClr val="tx2">
                    <a:lumMod val="75000"/>
                    <a:lumOff val="25000"/>
                  </a:schemeClr>
                </a:solidFill>
                <a:latin typeface="Calibri" panose="020F0502020204030204" pitchFamily="34" charset="0"/>
              </a:rPr>
              <a:t>La </a:t>
            </a:r>
            <a:r>
              <a:rPr lang="en-CA" altLang="en-US" sz="2000" b="1" dirty="0" err="1">
                <a:solidFill>
                  <a:schemeClr val="tx2">
                    <a:lumMod val="75000"/>
                    <a:lumOff val="25000"/>
                  </a:schemeClr>
                </a:solidFill>
                <a:latin typeface="Calibri" panose="020F0502020204030204" pitchFamily="34" charset="0"/>
              </a:rPr>
              <a:t>taxonomie</a:t>
            </a:r>
            <a:r>
              <a:rPr lang="en-CA" altLang="en-US" sz="2000" dirty="0">
                <a:solidFill>
                  <a:schemeClr val="tx2">
                    <a:lumMod val="75000"/>
                    <a:lumOff val="25000"/>
                  </a:schemeClr>
                </a:solidFill>
                <a:latin typeface="Calibri" panose="020F0502020204030204" pitchFamily="34" charset="0"/>
              </a:rPr>
              <a:t> </a:t>
            </a:r>
            <a:r>
              <a:rPr lang="en-CA" altLang="en-US" sz="2000" dirty="0" err="1">
                <a:solidFill>
                  <a:schemeClr val="tx2">
                    <a:lumMod val="75000"/>
                    <a:lumOff val="25000"/>
                  </a:schemeClr>
                </a:solidFill>
                <a:latin typeface="Calibri" panose="020F0502020204030204" pitchFamily="34" charset="0"/>
              </a:rPr>
              <a:t>est</a:t>
            </a:r>
            <a:r>
              <a:rPr lang="en-CA" altLang="en-US" sz="2000" dirty="0">
                <a:solidFill>
                  <a:schemeClr val="tx2">
                    <a:lumMod val="75000"/>
                    <a:lumOff val="25000"/>
                  </a:schemeClr>
                </a:solidFill>
                <a:latin typeface="Calibri" panose="020F0502020204030204" pitchFamily="34" charset="0"/>
              </a:rPr>
              <a:t> </a:t>
            </a:r>
            <a:r>
              <a:rPr lang="en-CA" altLang="en-US" sz="2000" dirty="0" err="1">
                <a:solidFill>
                  <a:schemeClr val="tx2">
                    <a:lumMod val="75000"/>
                    <a:lumOff val="25000"/>
                  </a:schemeClr>
                </a:solidFill>
                <a:latin typeface="Calibri" panose="020F0502020204030204" pitchFamily="34" charset="0"/>
              </a:rPr>
              <a:t>une</a:t>
            </a:r>
            <a:r>
              <a:rPr lang="en-CA" altLang="en-US" sz="2000" dirty="0">
                <a:solidFill>
                  <a:schemeClr val="tx2">
                    <a:lumMod val="75000"/>
                    <a:lumOff val="25000"/>
                  </a:schemeClr>
                </a:solidFill>
                <a:latin typeface="Calibri" panose="020F0502020204030204" pitchFamily="34" charset="0"/>
              </a:rPr>
              <a:t> </a:t>
            </a:r>
            <a:r>
              <a:rPr lang="en-CA" altLang="en-US" sz="2000" dirty="0" err="1">
                <a:solidFill>
                  <a:schemeClr val="tx2">
                    <a:lumMod val="75000"/>
                    <a:lumOff val="25000"/>
                  </a:schemeClr>
                </a:solidFill>
                <a:latin typeface="Calibri" panose="020F0502020204030204" pitchFamily="34" charset="0"/>
              </a:rPr>
              <a:t>façon</a:t>
            </a:r>
            <a:r>
              <a:rPr lang="en-CA" altLang="en-US" sz="2000" dirty="0">
                <a:solidFill>
                  <a:schemeClr val="tx2">
                    <a:lumMod val="75000"/>
                    <a:lumOff val="25000"/>
                  </a:schemeClr>
                </a:solidFill>
                <a:latin typeface="Calibri" panose="020F0502020204030204" pitchFamily="34" charset="0"/>
              </a:rPr>
              <a:t> de classifier les </a:t>
            </a:r>
            <a:r>
              <a:rPr lang="en-CA" altLang="en-US" sz="2000" dirty="0" err="1">
                <a:solidFill>
                  <a:schemeClr val="tx2">
                    <a:lumMod val="75000"/>
                    <a:lumOff val="25000"/>
                  </a:schemeClr>
                </a:solidFill>
                <a:latin typeface="Calibri" panose="020F0502020204030204" pitchFamily="34" charset="0"/>
              </a:rPr>
              <a:t>êtres</a:t>
            </a:r>
            <a:r>
              <a:rPr lang="en-CA" altLang="en-US" sz="2000" dirty="0">
                <a:solidFill>
                  <a:schemeClr val="tx2">
                    <a:lumMod val="75000"/>
                    <a:lumOff val="25000"/>
                  </a:schemeClr>
                </a:solidFill>
                <a:latin typeface="Calibri" panose="020F0502020204030204" pitchFamily="34" charset="0"/>
              </a:rPr>
              <a:t> </a:t>
            </a:r>
            <a:r>
              <a:rPr lang="en-CA" altLang="en-US" sz="2000" dirty="0" err="1">
                <a:solidFill>
                  <a:schemeClr val="tx2">
                    <a:lumMod val="75000"/>
                    <a:lumOff val="25000"/>
                  </a:schemeClr>
                </a:solidFill>
                <a:latin typeface="Calibri" panose="020F0502020204030204" pitchFamily="34" charset="0"/>
              </a:rPr>
              <a:t>vivants</a:t>
            </a:r>
            <a:r>
              <a:rPr lang="en-CA" altLang="en-US" sz="2000" dirty="0">
                <a:solidFill>
                  <a:schemeClr val="tx2">
                    <a:lumMod val="75000"/>
                    <a:lumOff val="25000"/>
                  </a:schemeClr>
                </a:solidFill>
                <a:latin typeface="Calibri" panose="020F0502020204030204" pitchFamily="34" charset="0"/>
              </a:rPr>
              <a:t>.</a:t>
            </a:r>
            <a:endParaRPr lang="en-CA" dirty="0">
              <a:solidFill>
                <a:schemeClr val="tx2">
                  <a:lumMod val="75000"/>
                  <a:lumOff val="25000"/>
                </a:schemeClr>
              </a:solidFill>
            </a:endParaRPr>
          </a:p>
        </p:txBody>
      </p:sp>
      <p:sp>
        <p:nvSpPr>
          <p:cNvPr id="3" name="TextBox 2"/>
          <p:cNvSpPr txBox="1"/>
          <p:nvPr/>
        </p:nvSpPr>
        <p:spPr>
          <a:xfrm>
            <a:off x="987352" y="4721107"/>
            <a:ext cx="4906493" cy="707886"/>
          </a:xfrm>
          <a:prstGeom prst="rect">
            <a:avLst/>
          </a:prstGeom>
          <a:noFill/>
        </p:spPr>
        <p:txBody>
          <a:bodyPr wrap="square" rtlCol="0">
            <a:spAutoFit/>
          </a:bodyPr>
          <a:lstStyle/>
          <a:p>
            <a:r>
              <a:rPr lang="fr-FR" sz="2000" dirty="0">
                <a:solidFill>
                  <a:schemeClr val="tx2">
                    <a:lumMod val="75000"/>
                    <a:lumOff val="25000"/>
                  </a:schemeClr>
                </a:solidFill>
              </a:rPr>
              <a:t>C'est au niveau de </a:t>
            </a:r>
            <a:r>
              <a:rPr lang="fr-FR" sz="2000" b="1" dirty="0">
                <a:solidFill>
                  <a:schemeClr val="tx2">
                    <a:lumMod val="75000"/>
                    <a:lumOff val="25000"/>
                  </a:schemeClr>
                </a:solidFill>
              </a:rPr>
              <a:t>l'embranchement</a:t>
            </a:r>
            <a:r>
              <a:rPr lang="fr-FR" sz="2000" dirty="0">
                <a:solidFill>
                  <a:schemeClr val="tx2">
                    <a:lumMod val="75000"/>
                    <a:lumOff val="25000"/>
                  </a:schemeClr>
                </a:solidFill>
              </a:rPr>
              <a:t> que les invertébrés se distinguent.</a:t>
            </a:r>
            <a:endParaRPr lang="en-CA" sz="2000" dirty="0">
              <a:solidFill>
                <a:schemeClr val="tx2">
                  <a:lumMod val="75000"/>
                  <a:lumOff val="25000"/>
                </a:schemeClr>
              </a:solidFill>
            </a:endParaRPr>
          </a:p>
        </p:txBody>
      </p:sp>
      <p:sp>
        <p:nvSpPr>
          <p:cNvPr id="11" name="TextBox 10"/>
          <p:cNvSpPr txBox="1"/>
          <p:nvPr/>
        </p:nvSpPr>
        <p:spPr>
          <a:xfrm>
            <a:off x="994540" y="2976911"/>
            <a:ext cx="5303520" cy="1631216"/>
          </a:xfrm>
          <a:prstGeom prst="rect">
            <a:avLst/>
          </a:prstGeom>
          <a:noFill/>
        </p:spPr>
        <p:txBody>
          <a:bodyPr wrap="square" rtlCol="0">
            <a:spAutoFit/>
          </a:bodyPr>
          <a:lstStyle/>
          <a:p>
            <a:r>
              <a:rPr lang="fr-FR" altLang="en-US" sz="2000" dirty="0">
                <a:solidFill>
                  <a:schemeClr val="tx2">
                    <a:lumMod val="75000"/>
                    <a:lumOff val="25000"/>
                  </a:schemeClr>
                </a:solidFill>
                <a:latin typeface="Calibri" panose="020F0502020204030204" pitchFamily="34" charset="0"/>
              </a:rPr>
              <a:t>Tous les invertébrés seront classés dans le </a:t>
            </a:r>
            <a:r>
              <a:rPr lang="fr-FR" altLang="en-US" sz="2000" b="1" dirty="0">
                <a:solidFill>
                  <a:schemeClr val="tx2">
                    <a:lumMod val="75000"/>
                    <a:lumOff val="25000"/>
                  </a:schemeClr>
                </a:solidFill>
                <a:latin typeface="Calibri" panose="020F0502020204030204" pitchFamily="34" charset="0"/>
              </a:rPr>
              <a:t>domaine </a:t>
            </a:r>
            <a:r>
              <a:rPr lang="fr-FR" altLang="en-US" sz="2000" b="1" dirty="0" err="1">
                <a:solidFill>
                  <a:schemeClr val="tx2">
                    <a:lumMod val="75000"/>
                    <a:lumOff val="25000"/>
                  </a:schemeClr>
                </a:solidFill>
                <a:latin typeface="Calibri" panose="020F0502020204030204" pitchFamily="34" charset="0"/>
              </a:rPr>
              <a:t>Eukaryota</a:t>
            </a:r>
            <a:r>
              <a:rPr lang="fr-FR" altLang="en-US" sz="2000" dirty="0">
                <a:solidFill>
                  <a:schemeClr val="tx2">
                    <a:lumMod val="75000"/>
                    <a:lumOff val="25000"/>
                  </a:schemeClr>
                </a:solidFill>
                <a:latin typeface="Calibri" panose="020F0502020204030204" pitchFamily="34" charset="0"/>
              </a:rPr>
              <a:t> (êtres vivants dont le noyau est lié à une membrane), dans le </a:t>
            </a:r>
            <a:r>
              <a:rPr lang="fr-FR" altLang="en-US" sz="2000" b="1" dirty="0">
                <a:solidFill>
                  <a:schemeClr val="tx2">
                    <a:lumMod val="75000"/>
                    <a:lumOff val="25000"/>
                  </a:schemeClr>
                </a:solidFill>
                <a:latin typeface="Calibri" panose="020F0502020204030204" pitchFamily="34" charset="0"/>
              </a:rPr>
              <a:t>règne </a:t>
            </a:r>
            <a:r>
              <a:rPr lang="fr-FR" altLang="en-US" sz="2000" b="1" dirty="0" err="1">
                <a:solidFill>
                  <a:schemeClr val="tx2">
                    <a:lumMod val="75000"/>
                    <a:lumOff val="25000"/>
                  </a:schemeClr>
                </a:solidFill>
                <a:latin typeface="Calibri" panose="020F0502020204030204" pitchFamily="34" charset="0"/>
              </a:rPr>
              <a:t>Animalia</a:t>
            </a:r>
            <a:r>
              <a:rPr lang="fr-FR" altLang="en-US" sz="2000" b="1" dirty="0">
                <a:solidFill>
                  <a:schemeClr val="tx2">
                    <a:lumMod val="75000"/>
                    <a:lumOff val="25000"/>
                  </a:schemeClr>
                </a:solidFill>
                <a:latin typeface="Calibri" panose="020F0502020204030204" pitchFamily="34" charset="0"/>
              </a:rPr>
              <a:t> </a:t>
            </a:r>
            <a:r>
              <a:rPr lang="fr-FR" altLang="en-US" sz="2000" dirty="0">
                <a:solidFill>
                  <a:schemeClr val="tx2">
                    <a:lumMod val="75000"/>
                    <a:lumOff val="25000"/>
                  </a:schemeClr>
                </a:solidFill>
                <a:latin typeface="Calibri" panose="020F0502020204030204" pitchFamily="34" charset="0"/>
              </a:rPr>
              <a:t>(ils sont multicellulaires et ont des capacités de locomotion).</a:t>
            </a:r>
            <a:endParaRPr lang="en-CA" dirty="0">
              <a:solidFill>
                <a:schemeClr val="tx2">
                  <a:lumMod val="75000"/>
                  <a:lumOff val="25000"/>
                </a:schemeClr>
              </a:solidFill>
            </a:endParaRPr>
          </a:p>
        </p:txBody>
      </p:sp>
      <p:pic>
        <p:nvPicPr>
          <p:cNvPr id="1036" name="Picture 1035">
            <a:extLst>
              <a:ext uri="{FF2B5EF4-FFF2-40B4-BE49-F238E27FC236}">
                <a16:creationId xmlns:a16="http://schemas.microsoft.com/office/drawing/2014/main" id="{A1B28B8D-056A-4063-8FF4-73A2171F977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27965" y="2277688"/>
            <a:ext cx="5989320" cy="3429000"/>
          </a:xfrm>
          <a:prstGeom prst="rect">
            <a:avLst/>
          </a:prstGeom>
        </p:spPr>
      </p:pic>
      <p:grpSp>
        <p:nvGrpSpPr>
          <p:cNvPr id="60" name="Group 59">
            <a:extLst>
              <a:ext uri="{FF2B5EF4-FFF2-40B4-BE49-F238E27FC236}">
                <a16:creationId xmlns:a16="http://schemas.microsoft.com/office/drawing/2014/main" id="{D50A4391-4EE5-41B0-AFA6-14DBD10BD271}"/>
              </a:ext>
            </a:extLst>
          </p:cNvPr>
          <p:cNvGrpSpPr/>
          <p:nvPr/>
        </p:nvGrpSpPr>
        <p:grpSpPr>
          <a:xfrm>
            <a:off x="9187640" y="2186728"/>
            <a:ext cx="1464005" cy="891061"/>
            <a:chOff x="9793041" y="1979170"/>
            <a:chExt cx="1464005" cy="891061"/>
          </a:xfrm>
        </p:grpSpPr>
        <p:sp>
          <p:nvSpPr>
            <p:cNvPr id="62" name="Oval 61">
              <a:extLst>
                <a:ext uri="{FF2B5EF4-FFF2-40B4-BE49-F238E27FC236}">
                  <a16:creationId xmlns:a16="http://schemas.microsoft.com/office/drawing/2014/main" id="{5CEC86BE-CDF2-4CF0-B3DF-CD223AAA066E}"/>
                </a:ext>
              </a:extLst>
            </p:cNvPr>
            <p:cNvSpPr/>
            <p:nvPr/>
          </p:nvSpPr>
          <p:spPr>
            <a:xfrm>
              <a:off x="10016358" y="1979170"/>
              <a:ext cx="1240688" cy="525047"/>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Oval 62">
              <a:extLst>
                <a:ext uri="{FF2B5EF4-FFF2-40B4-BE49-F238E27FC236}">
                  <a16:creationId xmlns:a16="http://schemas.microsoft.com/office/drawing/2014/main" id="{67AF2BF7-306A-42B5-A425-25CC52604B05}"/>
                </a:ext>
              </a:extLst>
            </p:cNvPr>
            <p:cNvSpPr/>
            <p:nvPr/>
          </p:nvSpPr>
          <p:spPr>
            <a:xfrm>
              <a:off x="9793041" y="2421852"/>
              <a:ext cx="1192822" cy="448379"/>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1" name="Oval 60">
            <a:extLst>
              <a:ext uri="{FF2B5EF4-FFF2-40B4-BE49-F238E27FC236}">
                <a16:creationId xmlns:a16="http://schemas.microsoft.com/office/drawing/2014/main" id="{A9398DCA-A928-434B-9CE9-1F5E8AC90510}"/>
              </a:ext>
            </a:extLst>
          </p:cNvPr>
          <p:cNvSpPr/>
          <p:nvPr/>
        </p:nvSpPr>
        <p:spPr>
          <a:xfrm>
            <a:off x="9008862" y="3030253"/>
            <a:ext cx="1413334" cy="471455"/>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19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1" grpId="0"/>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7280" y="30565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rgbClr val="9F2936"/>
                </a:solidFill>
              </a:rPr>
              <a:t>Classifier les </a:t>
            </a:r>
            <a:r>
              <a:rPr lang="en-CA" sz="5400" b="1" dirty="0" err="1">
                <a:solidFill>
                  <a:srgbClr val="9F2936"/>
                </a:solidFill>
              </a:rPr>
              <a:t>invertébrés</a:t>
            </a:r>
            <a:endParaRPr lang="en-CA" sz="5400" b="1" dirty="0">
              <a:solidFill>
                <a:srgbClr val="9F2936"/>
              </a:solidFill>
            </a:endParaRPr>
          </a:p>
        </p:txBody>
      </p:sp>
      <p:sp>
        <p:nvSpPr>
          <p:cNvPr id="25" name="TextBox 24"/>
          <p:cNvSpPr txBox="1"/>
          <p:nvPr/>
        </p:nvSpPr>
        <p:spPr>
          <a:xfrm>
            <a:off x="1097280" y="1976352"/>
            <a:ext cx="5070932" cy="707886"/>
          </a:xfrm>
          <a:prstGeom prst="rect">
            <a:avLst/>
          </a:prstGeom>
          <a:noFill/>
        </p:spPr>
        <p:txBody>
          <a:bodyPr wrap="square" rtlCol="0">
            <a:spAutoFit/>
          </a:bodyPr>
          <a:lstStyle/>
          <a:p>
            <a:r>
              <a:rPr lang="fr-FR" sz="2000" dirty="0">
                <a:solidFill>
                  <a:schemeClr val="tx2">
                    <a:lumMod val="75000"/>
                    <a:lumOff val="25000"/>
                  </a:schemeClr>
                </a:solidFill>
              </a:rPr>
              <a:t>Aujourd'hui, nous nous concentrerons sur les </a:t>
            </a:r>
            <a:r>
              <a:rPr lang="fr-FR" sz="2000" b="1" dirty="0">
                <a:solidFill>
                  <a:schemeClr val="tx2">
                    <a:lumMod val="75000"/>
                    <a:lumOff val="25000"/>
                  </a:schemeClr>
                </a:solidFill>
              </a:rPr>
              <a:t>embranchements</a:t>
            </a:r>
            <a:r>
              <a:rPr lang="fr-FR" sz="2000" dirty="0">
                <a:solidFill>
                  <a:schemeClr val="tx2">
                    <a:lumMod val="75000"/>
                    <a:lumOff val="25000"/>
                  </a:schemeClr>
                </a:solidFill>
              </a:rPr>
              <a:t> des invertébrés :</a:t>
            </a:r>
            <a:endParaRPr lang="en-CA" sz="2000" b="1" dirty="0">
              <a:solidFill>
                <a:schemeClr val="tx2">
                  <a:lumMod val="75000"/>
                  <a:lumOff val="25000"/>
                </a:schemeClr>
              </a:solidFill>
            </a:endParaRPr>
          </a:p>
        </p:txBody>
      </p:sp>
      <p:grpSp>
        <p:nvGrpSpPr>
          <p:cNvPr id="12" name="Group 2">
            <a:extLst>
              <a:ext uri="{FF2B5EF4-FFF2-40B4-BE49-F238E27FC236}">
                <a16:creationId xmlns:a16="http://schemas.microsoft.com/office/drawing/2014/main" id="{10479AE4-4502-4BE4-8BEB-1AD201EE7B02}"/>
              </a:ext>
            </a:extLst>
          </p:cNvPr>
          <p:cNvGrpSpPr>
            <a:grpSpLocks/>
          </p:cNvGrpSpPr>
          <p:nvPr/>
        </p:nvGrpSpPr>
        <p:grpSpPr bwMode="auto">
          <a:xfrm>
            <a:off x="6359688" y="1785588"/>
            <a:ext cx="5419725" cy="4157663"/>
            <a:chOff x="107181650" y="105583384"/>
            <a:chExt cx="5419814" cy="4157832"/>
          </a:xfrm>
        </p:grpSpPr>
        <p:pic>
          <p:nvPicPr>
            <p:cNvPr id="2051" name="Picture 3">
              <a:extLst>
                <a:ext uri="{FF2B5EF4-FFF2-40B4-BE49-F238E27FC236}">
                  <a16:creationId xmlns:a16="http://schemas.microsoft.com/office/drawing/2014/main" id="{93BD321C-BE0C-4B06-99AB-97A9DDBEC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81650" y="105583384"/>
              <a:ext cx="5419814" cy="41578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a:extLst>
                <a:ext uri="{FF2B5EF4-FFF2-40B4-BE49-F238E27FC236}">
                  <a16:creationId xmlns:a16="http://schemas.microsoft.com/office/drawing/2014/main" id="{764FC399-175F-4E58-8E73-DE4D39D32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3290" y="105690325"/>
              <a:ext cx="2334970" cy="329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 Box 5">
              <a:extLst>
                <a:ext uri="{FF2B5EF4-FFF2-40B4-BE49-F238E27FC236}">
                  <a16:creationId xmlns:a16="http://schemas.microsoft.com/office/drawing/2014/main" id="{4D409C2D-963F-49D1-8949-556E803538F4}"/>
                </a:ext>
              </a:extLst>
            </p:cNvPr>
            <p:cNvSpPr txBox="1">
              <a:spLocks noChangeArrowheads="1"/>
            </p:cNvSpPr>
            <p:nvPr/>
          </p:nvSpPr>
          <p:spPr bwMode="auto">
            <a:xfrm>
              <a:off x="107869590" y="105898950"/>
              <a:ext cx="787400" cy="24130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en-US" sz="1000" b="0" i="0" u="none" strike="noStrike" cap="none" normalizeH="0" baseline="0">
                  <a:ln>
                    <a:noFill/>
                  </a:ln>
                  <a:solidFill>
                    <a:srgbClr val="000000"/>
                  </a:solidFill>
                  <a:effectLst/>
                  <a:latin typeface="Calibri" panose="020F0502020204030204" pitchFamily="34" charset="0"/>
                </a:rPr>
                <a:t>Asymétrique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6">
              <a:extLst>
                <a:ext uri="{FF2B5EF4-FFF2-40B4-BE49-F238E27FC236}">
                  <a16:creationId xmlns:a16="http://schemas.microsoft.com/office/drawing/2014/main" id="{C6B193BB-6288-42A8-9C2E-0414544B9ACF}"/>
                </a:ext>
              </a:extLst>
            </p:cNvPr>
            <p:cNvSpPr txBox="1">
              <a:spLocks noChangeArrowheads="1"/>
            </p:cNvSpPr>
            <p:nvPr/>
          </p:nvSpPr>
          <p:spPr bwMode="auto">
            <a:xfrm>
              <a:off x="110295290" y="105898950"/>
              <a:ext cx="787400" cy="24130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en-US" sz="1000" b="0" i="0" u="none" strike="noStrike" cap="none" normalizeH="0" baseline="0">
                  <a:ln>
                    <a:noFill/>
                  </a:ln>
                  <a:solidFill>
                    <a:srgbClr val="000000"/>
                  </a:solidFill>
                  <a:effectLst/>
                  <a:latin typeface="Calibri" panose="020F0502020204030204" pitchFamily="34" charset="0"/>
                </a:rPr>
                <a:t>Symétrique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7">
              <a:extLst>
                <a:ext uri="{FF2B5EF4-FFF2-40B4-BE49-F238E27FC236}">
                  <a16:creationId xmlns:a16="http://schemas.microsoft.com/office/drawing/2014/main" id="{A3EB6AF2-F4ED-45FC-AD64-CB1FDDECB54B}"/>
                </a:ext>
              </a:extLst>
            </p:cNvPr>
            <p:cNvSpPr txBox="1">
              <a:spLocks noChangeArrowheads="1"/>
            </p:cNvSpPr>
            <p:nvPr/>
          </p:nvSpPr>
          <p:spPr bwMode="auto">
            <a:xfrm>
              <a:off x="109739665" y="106433620"/>
              <a:ext cx="787400" cy="24130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en-US" sz="1000" b="0" i="0" u="none" strike="noStrike" cap="none" normalizeH="0" baseline="0">
                  <a:ln>
                    <a:noFill/>
                  </a:ln>
                  <a:solidFill>
                    <a:srgbClr val="000000"/>
                  </a:solidFill>
                  <a:effectLst/>
                  <a:latin typeface="Calibri" panose="020F0502020204030204" pitchFamily="34" charset="0"/>
                </a:rPr>
                <a:t>Bilatéral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8">
              <a:extLst>
                <a:ext uri="{FF2B5EF4-FFF2-40B4-BE49-F238E27FC236}">
                  <a16:creationId xmlns:a16="http://schemas.microsoft.com/office/drawing/2014/main" id="{D1E98E58-035A-4E2B-A7E0-23CCAD22B2C5}"/>
                </a:ext>
              </a:extLst>
            </p:cNvPr>
            <p:cNvSpPr txBox="1">
              <a:spLocks noChangeArrowheads="1"/>
            </p:cNvSpPr>
            <p:nvPr/>
          </p:nvSpPr>
          <p:spPr bwMode="auto">
            <a:xfrm>
              <a:off x="111528778" y="106438700"/>
              <a:ext cx="787400" cy="24130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en-US" sz="1000" b="0" i="0" u="none" strike="noStrike" cap="none" normalizeH="0" baseline="0">
                  <a:ln>
                    <a:noFill/>
                  </a:ln>
                  <a:solidFill>
                    <a:srgbClr val="000000"/>
                  </a:solidFill>
                  <a:effectLst/>
                  <a:latin typeface="Calibri" panose="020F0502020204030204" pitchFamily="34" charset="0"/>
                </a:rPr>
                <a:t>Radial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9">
              <a:extLst>
                <a:ext uri="{FF2B5EF4-FFF2-40B4-BE49-F238E27FC236}">
                  <a16:creationId xmlns:a16="http://schemas.microsoft.com/office/drawing/2014/main" id="{3EE38833-CA25-4ED8-ADD5-84D38A30DDBE}"/>
                </a:ext>
              </a:extLst>
            </p:cNvPr>
            <p:cNvSpPr txBox="1">
              <a:spLocks noChangeArrowheads="1"/>
            </p:cNvSpPr>
            <p:nvPr/>
          </p:nvSpPr>
          <p:spPr bwMode="auto">
            <a:xfrm>
              <a:off x="108469665" y="106978450"/>
              <a:ext cx="787400" cy="24130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en-US" sz="1000" b="0" i="0" u="none" strike="noStrike" cap="none" normalizeH="0" baseline="0">
                  <a:ln>
                    <a:noFill/>
                  </a:ln>
                  <a:solidFill>
                    <a:srgbClr val="000000"/>
                  </a:solidFill>
                  <a:effectLst/>
                  <a:latin typeface="Calibri" panose="020F0502020204030204" pitchFamily="34" charset="0"/>
                </a:rPr>
                <a:t>Anus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0">
              <a:extLst>
                <a:ext uri="{FF2B5EF4-FFF2-40B4-BE49-F238E27FC236}">
                  <a16:creationId xmlns:a16="http://schemas.microsoft.com/office/drawing/2014/main" id="{D585D0CA-8FCB-42F6-BDBC-29E5C30E33BB}"/>
                </a:ext>
              </a:extLst>
            </p:cNvPr>
            <p:cNvSpPr txBox="1">
              <a:spLocks noChangeArrowheads="1"/>
            </p:cNvSpPr>
            <p:nvPr/>
          </p:nvSpPr>
          <p:spPr bwMode="auto">
            <a:xfrm>
              <a:off x="110386730" y="106978450"/>
              <a:ext cx="787400" cy="24130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en-US" sz="1000" b="0" i="0" u="none" strike="noStrike" cap="none" normalizeH="0" baseline="0">
                  <a:ln>
                    <a:noFill/>
                  </a:ln>
                  <a:solidFill>
                    <a:srgbClr val="000000"/>
                  </a:solidFill>
                  <a:effectLst/>
                  <a:latin typeface="Calibri" panose="020F0502020204030204" pitchFamily="34" charset="0"/>
                </a:rPr>
                <a:t>Pas d’anus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1">
              <a:extLst>
                <a:ext uri="{FF2B5EF4-FFF2-40B4-BE49-F238E27FC236}">
                  <a16:creationId xmlns:a16="http://schemas.microsoft.com/office/drawing/2014/main" id="{4ADE17DF-BDC4-4B14-837E-6BF120D9B22E}"/>
                </a:ext>
              </a:extLst>
            </p:cNvPr>
            <p:cNvSpPr txBox="1">
              <a:spLocks noChangeArrowheads="1"/>
            </p:cNvSpPr>
            <p:nvPr/>
          </p:nvSpPr>
          <p:spPr bwMode="auto">
            <a:xfrm>
              <a:off x="109006875" y="107321350"/>
              <a:ext cx="800100" cy="417195"/>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en-US" sz="1000" b="0" i="0" u="none" strike="noStrike" cap="none" normalizeH="0" baseline="0">
                  <a:ln>
                    <a:noFill/>
                  </a:ln>
                  <a:solidFill>
                    <a:srgbClr val="000000"/>
                  </a:solidFill>
                  <a:effectLst/>
                  <a:latin typeface="Calibri" panose="020F0502020204030204" pitchFamily="34" charset="0"/>
                </a:rPr>
                <a:t>Segmentation                    visible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2">
              <a:extLst>
                <a:ext uri="{FF2B5EF4-FFF2-40B4-BE49-F238E27FC236}">
                  <a16:creationId xmlns:a16="http://schemas.microsoft.com/office/drawing/2014/main" id="{F70E0222-EE5E-48F6-8C17-D7B0B70D7DD0}"/>
                </a:ext>
              </a:extLst>
            </p:cNvPr>
            <p:cNvSpPr txBox="1">
              <a:spLocks noChangeArrowheads="1"/>
            </p:cNvSpPr>
            <p:nvPr/>
          </p:nvSpPr>
          <p:spPr bwMode="auto">
            <a:xfrm>
              <a:off x="107592730" y="107306745"/>
              <a:ext cx="935120" cy="42545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en-US" sz="1000" b="0" i="0" u="none" strike="noStrike" cap="none" normalizeH="0" baseline="0">
                  <a:ln>
                    <a:noFill/>
                  </a:ln>
                  <a:solidFill>
                    <a:srgbClr val="000000"/>
                  </a:solidFill>
                  <a:effectLst/>
                  <a:latin typeface="Calibri" panose="020F0502020204030204" pitchFamily="34" charset="0"/>
                </a:rPr>
                <a:t>Segmentation                               non-visible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3">
              <a:extLst>
                <a:ext uri="{FF2B5EF4-FFF2-40B4-BE49-F238E27FC236}">
                  <a16:creationId xmlns:a16="http://schemas.microsoft.com/office/drawing/2014/main" id="{97B18333-5560-4F5D-90FD-A817C665F5BA}"/>
                </a:ext>
              </a:extLst>
            </p:cNvPr>
            <p:cNvSpPr txBox="1">
              <a:spLocks noChangeArrowheads="1"/>
            </p:cNvSpPr>
            <p:nvPr/>
          </p:nvSpPr>
          <p:spPr bwMode="auto">
            <a:xfrm>
              <a:off x="108650640" y="108147644"/>
              <a:ext cx="920750" cy="43815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altLang="en-US" sz="1000" b="0" i="0" u="none" strike="noStrike" cap="none" normalizeH="0" baseline="0">
                  <a:ln>
                    <a:noFill/>
                  </a:ln>
                  <a:solidFill>
                    <a:srgbClr val="000000"/>
                  </a:solidFill>
                  <a:effectLst/>
                  <a:latin typeface="Calibri" panose="020F0502020204030204" pitchFamily="34" charset="0"/>
                </a:rPr>
                <a:t>Pas                        d’exosquelette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4">
              <a:extLst>
                <a:ext uri="{FF2B5EF4-FFF2-40B4-BE49-F238E27FC236}">
                  <a16:creationId xmlns:a16="http://schemas.microsoft.com/office/drawing/2014/main" id="{07E44F1D-9292-4571-AE4A-7D6BA2C65F11}"/>
                </a:ext>
              </a:extLst>
            </p:cNvPr>
            <p:cNvSpPr txBox="1">
              <a:spLocks noChangeArrowheads="1"/>
            </p:cNvSpPr>
            <p:nvPr/>
          </p:nvSpPr>
          <p:spPr bwMode="auto">
            <a:xfrm>
              <a:off x="110111140" y="108350844"/>
              <a:ext cx="787400" cy="24130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CA" altLang="en-US" sz="1000" b="0" i="0" u="none" strike="noStrike" cap="none" normalizeH="0" baseline="0">
                  <a:ln>
                    <a:noFill/>
                  </a:ln>
                  <a:solidFill>
                    <a:srgbClr val="000000"/>
                  </a:solidFill>
                  <a:effectLst/>
                  <a:latin typeface="Calibri" panose="020F0502020204030204" pitchFamily="34" charset="0"/>
                </a:rPr>
                <a:t>Exosquelette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35" name="Group 34"/>
          <p:cNvGrpSpPr/>
          <p:nvPr/>
        </p:nvGrpSpPr>
        <p:grpSpPr>
          <a:xfrm>
            <a:off x="1106513" y="2320784"/>
            <a:ext cx="6516912" cy="3278936"/>
            <a:chOff x="1106513" y="2504217"/>
            <a:chExt cx="6443431" cy="3278936"/>
          </a:xfrm>
        </p:grpSpPr>
        <p:sp>
          <p:nvSpPr>
            <p:cNvPr id="27" name="Oval 26"/>
            <p:cNvSpPr/>
            <p:nvPr/>
          </p:nvSpPr>
          <p:spPr>
            <a:xfrm>
              <a:off x="6341104" y="2504217"/>
              <a:ext cx="1208840" cy="1192844"/>
            </a:xfrm>
            <a:prstGeom prst="ellipse">
              <a:avLst/>
            </a:prstGeom>
            <a:noFill/>
            <a:ln w="38100">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Box 30"/>
            <p:cNvSpPr txBox="1"/>
            <p:nvPr/>
          </p:nvSpPr>
          <p:spPr>
            <a:xfrm>
              <a:off x="1106513" y="5383043"/>
              <a:ext cx="2565753" cy="400110"/>
            </a:xfrm>
            <a:prstGeom prst="rect">
              <a:avLst/>
            </a:prstGeom>
            <a:noFill/>
          </p:spPr>
          <p:txBody>
            <a:bodyPr wrap="square" rtlCol="0">
              <a:spAutoFit/>
            </a:bodyPr>
            <a:lstStyle/>
            <a:p>
              <a:r>
                <a:rPr lang="en-CA" sz="2000" b="1" dirty="0">
                  <a:solidFill>
                    <a:srgbClr val="9F2936"/>
                  </a:solidFill>
                </a:rPr>
                <a:t>Porifera</a:t>
              </a:r>
              <a:r>
                <a:rPr lang="en-CA" sz="2000" b="1" dirty="0">
                  <a:solidFill>
                    <a:schemeClr val="tx2">
                      <a:lumMod val="75000"/>
                      <a:lumOff val="25000"/>
                    </a:schemeClr>
                  </a:solidFill>
                </a:rPr>
                <a:t> </a:t>
              </a:r>
              <a:r>
                <a:rPr lang="en-CA" sz="2000" dirty="0">
                  <a:solidFill>
                    <a:schemeClr val="tx2">
                      <a:lumMod val="75000"/>
                      <a:lumOff val="25000"/>
                    </a:schemeClr>
                  </a:solidFill>
                </a:rPr>
                <a:t>(</a:t>
              </a:r>
              <a:r>
                <a:rPr lang="en-CA" sz="2000" dirty="0" err="1">
                  <a:solidFill>
                    <a:schemeClr val="tx2">
                      <a:lumMod val="75000"/>
                      <a:lumOff val="25000"/>
                    </a:schemeClr>
                  </a:solidFill>
                </a:rPr>
                <a:t>éponges</a:t>
              </a:r>
              <a:r>
                <a:rPr lang="en-CA" sz="2000" dirty="0">
                  <a:solidFill>
                    <a:schemeClr val="tx2">
                      <a:lumMod val="75000"/>
                      <a:lumOff val="25000"/>
                    </a:schemeClr>
                  </a:solidFill>
                </a:rPr>
                <a:t>), </a:t>
              </a:r>
            </a:p>
          </p:txBody>
        </p:sp>
      </p:grpSp>
      <p:grpSp>
        <p:nvGrpSpPr>
          <p:cNvPr id="5" name="Group 4"/>
          <p:cNvGrpSpPr/>
          <p:nvPr/>
        </p:nvGrpSpPr>
        <p:grpSpPr>
          <a:xfrm>
            <a:off x="3153165" y="3909277"/>
            <a:ext cx="4295599" cy="1709415"/>
            <a:chOff x="3153165" y="4044025"/>
            <a:chExt cx="4295599" cy="1709415"/>
          </a:xfrm>
        </p:grpSpPr>
        <p:sp>
          <p:nvSpPr>
            <p:cNvPr id="28" name="Oval 27"/>
            <p:cNvSpPr/>
            <p:nvPr/>
          </p:nvSpPr>
          <p:spPr>
            <a:xfrm>
              <a:off x="6175243" y="4044025"/>
              <a:ext cx="1273521" cy="1223055"/>
            </a:xfrm>
            <a:prstGeom prst="ellipse">
              <a:avLst/>
            </a:prstGeom>
            <a:noFill/>
            <a:ln w="38100">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3153165" y="5353330"/>
              <a:ext cx="2589299" cy="400110"/>
            </a:xfrm>
            <a:prstGeom prst="rect">
              <a:avLst/>
            </a:prstGeom>
          </p:spPr>
          <p:txBody>
            <a:bodyPr wrap="none">
              <a:spAutoFit/>
            </a:bodyPr>
            <a:lstStyle/>
            <a:p>
              <a:r>
                <a:rPr lang="en-CA" sz="2000" b="1" dirty="0">
                  <a:solidFill>
                    <a:srgbClr val="9F2936"/>
                  </a:solidFill>
                </a:rPr>
                <a:t>Mollusca</a:t>
              </a:r>
              <a:r>
                <a:rPr lang="en-CA" b="1" dirty="0">
                  <a:solidFill>
                    <a:schemeClr val="tx2">
                      <a:lumMod val="75000"/>
                      <a:lumOff val="25000"/>
                    </a:schemeClr>
                  </a:solidFill>
                </a:rPr>
                <a:t> </a:t>
              </a:r>
              <a:r>
                <a:rPr lang="en-CA" dirty="0">
                  <a:solidFill>
                    <a:schemeClr val="tx2">
                      <a:lumMod val="75000"/>
                      <a:lumOff val="25000"/>
                    </a:schemeClr>
                  </a:solidFill>
                </a:rPr>
                <a:t>(</a:t>
              </a:r>
              <a:r>
                <a:rPr lang="en-CA" sz="2000" dirty="0" err="1">
                  <a:solidFill>
                    <a:schemeClr val="tx2">
                      <a:lumMod val="75000"/>
                      <a:lumOff val="25000"/>
                    </a:schemeClr>
                  </a:solidFill>
                </a:rPr>
                <a:t>mollusques</a:t>
              </a:r>
              <a:r>
                <a:rPr lang="en-CA" dirty="0">
                  <a:solidFill>
                    <a:schemeClr val="tx2">
                      <a:lumMod val="75000"/>
                      <a:lumOff val="25000"/>
                    </a:schemeClr>
                  </a:solidFill>
                </a:rPr>
                <a:t>),</a:t>
              </a:r>
              <a:endParaRPr lang="en-CA" b="1" dirty="0">
                <a:solidFill>
                  <a:schemeClr val="tx2">
                    <a:lumMod val="75000"/>
                    <a:lumOff val="25000"/>
                  </a:schemeClr>
                </a:solidFill>
              </a:endParaRPr>
            </a:p>
          </p:txBody>
        </p:sp>
      </p:grpSp>
      <p:grpSp>
        <p:nvGrpSpPr>
          <p:cNvPr id="37" name="Group 36"/>
          <p:cNvGrpSpPr/>
          <p:nvPr/>
        </p:nvGrpSpPr>
        <p:grpSpPr>
          <a:xfrm>
            <a:off x="1106513" y="4847168"/>
            <a:ext cx="7286616" cy="1140262"/>
            <a:chOff x="1106510" y="4982966"/>
            <a:chExt cx="7284566" cy="1140262"/>
          </a:xfrm>
        </p:grpSpPr>
        <p:sp>
          <p:nvSpPr>
            <p:cNvPr id="29" name="Oval 28"/>
            <p:cNvSpPr/>
            <p:nvPr/>
          </p:nvSpPr>
          <p:spPr>
            <a:xfrm>
              <a:off x="7213330" y="4982966"/>
              <a:ext cx="1177746" cy="1140262"/>
            </a:xfrm>
            <a:prstGeom prst="ellipse">
              <a:avLst/>
            </a:prstGeom>
            <a:noFill/>
            <a:ln w="38100">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1106510" y="5664070"/>
              <a:ext cx="1898897" cy="400110"/>
            </a:xfrm>
            <a:prstGeom prst="rect">
              <a:avLst/>
            </a:prstGeom>
          </p:spPr>
          <p:txBody>
            <a:bodyPr wrap="none">
              <a:spAutoFit/>
            </a:bodyPr>
            <a:lstStyle/>
            <a:p>
              <a:r>
                <a:rPr lang="en-CA" sz="2000" b="1" dirty="0">
                  <a:solidFill>
                    <a:srgbClr val="9F2936"/>
                  </a:solidFill>
                </a:rPr>
                <a:t>Annelida</a:t>
              </a:r>
              <a:r>
                <a:rPr lang="en-CA" sz="2000" dirty="0">
                  <a:solidFill>
                    <a:schemeClr val="tx2">
                      <a:lumMod val="75000"/>
                      <a:lumOff val="25000"/>
                    </a:schemeClr>
                  </a:solidFill>
                </a:rPr>
                <a:t> (</a:t>
              </a:r>
              <a:r>
                <a:rPr lang="en-CA" sz="2000" dirty="0" err="1">
                  <a:solidFill>
                    <a:schemeClr val="tx2">
                      <a:lumMod val="75000"/>
                      <a:lumOff val="25000"/>
                    </a:schemeClr>
                  </a:solidFill>
                </a:rPr>
                <a:t>vers</a:t>
              </a:r>
              <a:r>
                <a:rPr lang="en-CA" sz="2000" dirty="0">
                  <a:solidFill>
                    <a:schemeClr val="tx2">
                      <a:lumMod val="75000"/>
                      <a:lumOff val="25000"/>
                    </a:schemeClr>
                  </a:solidFill>
                </a:rPr>
                <a:t>) </a:t>
              </a:r>
              <a:endParaRPr lang="en-CA" sz="2000" b="1" dirty="0">
                <a:solidFill>
                  <a:schemeClr val="tx2">
                    <a:lumMod val="75000"/>
                    <a:lumOff val="25000"/>
                  </a:schemeClr>
                </a:solidFill>
              </a:endParaRPr>
            </a:p>
          </p:txBody>
        </p:sp>
      </p:grpSp>
      <p:grpSp>
        <p:nvGrpSpPr>
          <p:cNvPr id="38" name="Group 37"/>
          <p:cNvGrpSpPr/>
          <p:nvPr/>
        </p:nvGrpSpPr>
        <p:grpSpPr>
          <a:xfrm>
            <a:off x="2710990" y="4767815"/>
            <a:ext cx="7977771" cy="1298401"/>
            <a:chOff x="2669426" y="4885196"/>
            <a:chExt cx="7977771" cy="1298401"/>
          </a:xfrm>
        </p:grpSpPr>
        <p:sp>
          <p:nvSpPr>
            <p:cNvPr id="30" name="Oval 29"/>
            <p:cNvSpPr/>
            <p:nvPr/>
          </p:nvSpPr>
          <p:spPr>
            <a:xfrm>
              <a:off x="9327379" y="4885196"/>
              <a:ext cx="1319818" cy="1298401"/>
            </a:xfrm>
            <a:prstGeom prst="ellipse">
              <a:avLst/>
            </a:prstGeom>
            <a:noFill/>
            <a:ln w="38100">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2669426" y="5669091"/>
              <a:ext cx="3303533" cy="400110"/>
            </a:xfrm>
            <a:prstGeom prst="rect">
              <a:avLst/>
            </a:prstGeom>
          </p:spPr>
          <p:txBody>
            <a:bodyPr wrap="none">
              <a:spAutoFit/>
            </a:bodyPr>
            <a:lstStyle/>
            <a:p>
              <a:r>
                <a:rPr lang="en-CA" sz="2000" dirty="0">
                  <a:solidFill>
                    <a:schemeClr val="tx2">
                      <a:lumMod val="75000"/>
                      <a:lumOff val="25000"/>
                    </a:schemeClr>
                  </a:solidFill>
                </a:rPr>
                <a:t>et</a:t>
              </a:r>
              <a:r>
                <a:rPr lang="en-CA" dirty="0">
                  <a:solidFill>
                    <a:schemeClr val="tx2">
                      <a:lumMod val="75000"/>
                      <a:lumOff val="25000"/>
                    </a:schemeClr>
                  </a:solidFill>
                </a:rPr>
                <a:t> </a:t>
              </a:r>
              <a:r>
                <a:rPr lang="en-CA" sz="2000" b="1" dirty="0">
                  <a:solidFill>
                    <a:srgbClr val="9F2936"/>
                  </a:solidFill>
                </a:rPr>
                <a:t>Arthropoda</a:t>
              </a:r>
              <a:r>
                <a:rPr lang="en-CA" sz="2000" b="1" dirty="0">
                  <a:solidFill>
                    <a:schemeClr val="tx2">
                      <a:lumMod val="75000"/>
                      <a:lumOff val="25000"/>
                    </a:schemeClr>
                  </a:solidFill>
                </a:rPr>
                <a:t> </a:t>
              </a:r>
              <a:r>
                <a:rPr lang="en-CA" sz="2000" dirty="0">
                  <a:solidFill>
                    <a:schemeClr val="tx2">
                      <a:lumMod val="75000"/>
                      <a:lumOff val="25000"/>
                    </a:schemeClr>
                  </a:solidFill>
                </a:rPr>
                <a:t>(</a:t>
              </a:r>
              <a:r>
                <a:rPr lang="en-CA" sz="2000" dirty="0" err="1">
                  <a:solidFill>
                    <a:schemeClr val="tx2">
                      <a:lumMod val="75000"/>
                      <a:lumOff val="25000"/>
                    </a:schemeClr>
                  </a:solidFill>
                </a:rPr>
                <a:t>arthropodes</a:t>
              </a:r>
              <a:r>
                <a:rPr lang="en-CA" sz="2000" dirty="0">
                  <a:solidFill>
                    <a:schemeClr val="tx2">
                      <a:lumMod val="75000"/>
                      <a:lumOff val="25000"/>
                    </a:schemeClr>
                  </a:solidFill>
                </a:rPr>
                <a:t>)</a:t>
              </a:r>
              <a:r>
                <a:rPr lang="en-CA" dirty="0">
                  <a:solidFill>
                    <a:schemeClr val="tx2">
                      <a:lumMod val="75000"/>
                      <a:lumOff val="25000"/>
                    </a:schemeClr>
                  </a:solidFill>
                </a:rPr>
                <a:t>. </a:t>
              </a:r>
            </a:p>
          </p:txBody>
        </p:sp>
      </p:grpSp>
    </p:spTree>
    <p:extLst>
      <p:ext uri="{BB962C8B-B14F-4D97-AF65-F5344CB8AC3E}">
        <p14:creationId xmlns:p14="http://schemas.microsoft.com/office/powerpoint/2010/main" val="368755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7280" y="305653"/>
            <a:ext cx="10058400" cy="1450757"/>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i="1" dirty="0" err="1">
                <a:solidFill>
                  <a:srgbClr val="9F2936"/>
                </a:solidFill>
              </a:rPr>
              <a:t>Embranchement</a:t>
            </a:r>
            <a:r>
              <a:rPr lang="en-CA" sz="5400" b="1" i="1" dirty="0">
                <a:solidFill>
                  <a:srgbClr val="9F2936"/>
                </a:solidFill>
              </a:rPr>
              <a:t> Porifera</a:t>
            </a:r>
            <a:r>
              <a:rPr lang="en-CA" sz="5400" b="1" dirty="0">
                <a:solidFill>
                  <a:srgbClr val="9F2936"/>
                </a:solidFill>
              </a:rPr>
              <a:t> - </a:t>
            </a:r>
            <a:r>
              <a:rPr lang="en-CA" sz="5400" b="1" dirty="0" err="1">
                <a:solidFill>
                  <a:srgbClr val="9F2936"/>
                </a:solidFill>
              </a:rPr>
              <a:t>éponges</a:t>
            </a:r>
            <a:endParaRPr lang="en-CA" sz="5400" b="1" dirty="0">
              <a:solidFill>
                <a:srgbClr val="9F2936"/>
              </a:solidFill>
            </a:endParaRPr>
          </a:p>
        </p:txBody>
      </p:sp>
      <p:sp>
        <p:nvSpPr>
          <p:cNvPr id="7" name="Rectangle 6"/>
          <p:cNvSpPr/>
          <p:nvPr/>
        </p:nvSpPr>
        <p:spPr>
          <a:xfrm>
            <a:off x="4450745" y="6133487"/>
            <a:ext cx="8499231" cy="200055"/>
          </a:xfrm>
          <a:prstGeom prst="rect">
            <a:avLst/>
          </a:prstGeom>
        </p:spPr>
        <p:txBody>
          <a:bodyPr wrap="square">
            <a:spAutoFit/>
          </a:bodyPr>
          <a:lstStyle/>
          <a:p>
            <a:r>
              <a:rPr lang="en-CA" sz="700" i="1" dirty="0">
                <a:solidFill>
                  <a:schemeClr val="bg1">
                    <a:lumMod val="75000"/>
                  </a:schemeClr>
                </a:solidFill>
              </a:rPr>
              <a:t>Bright green sponge (Spongilla Lacustris) image from </a:t>
            </a:r>
            <a:r>
              <a:rPr lang="en-CA" sz="700" i="1" dirty="0" err="1">
                <a:solidFill>
                  <a:schemeClr val="bg1">
                    <a:lumMod val="75000"/>
                  </a:schemeClr>
                </a:solidFill>
              </a:rPr>
              <a:t>Ephydatia</a:t>
            </a:r>
            <a:r>
              <a:rPr lang="en-CA" sz="700" i="1" dirty="0">
                <a:solidFill>
                  <a:schemeClr val="bg1">
                    <a:lumMod val="75000"/>
                  </a:schemeClr>
                </a:solidFill>
              </a:rPr>
              <a:t> </a:t>
            </a:r>
            <a:r>
              <a:rPr lang="en-CA" sz="700" i="1" dirty="0" err="1">
                <a:solidFill>
                  <a:schemeClr val="bg1">
                    <a:lumMod val="75000"/>
                  </a:schemeClr>
                </a:solidFill>
              </a:rPr>
              <a:t>fluviatilis</a:t>
            </a:r>
            <a:r>
              <a:rPr lang="en-CA" sz="700" i="1" dirty="0">
                <a:solidFill>
                  <a:schemeClr val="bg1">
                    <a:lumMod val="75000"/>
                  </a:schemeClr>
                </a:solidFill>
              </a:rPr>
              <a:t> image from psteinmann.net. Wikipedia, contributed by </a:t>
            </a:r>
            <a:r>
              <a:rPr lang="en-CA" sz="700" i="1" dirty="0" err="1">
                <a:solidFill>
                  <a:schemeClr val="bg1">
                    <a:lumMod val="75000"/>
                  </a:schemeClr>
                </a:solidFill>
              </a:rPr>
              <a:t>Kirt</a:t>
            </a:r>
            <a:r>
              <a:rPr lang="en-CA" sz="700" i="1" dirty="0">
                <a:solidFill>
                  <a:schemeClr val="bg1">
                    <a:lumMod val="75000"/>
                  </a:schemeClr>
                </a:solidFill>
              </a:rPr>
              <a:t> L. </a:t>
            </a:r>
            <a:r>
              <a:rPr lang="en-CA" sz="700" i="1" dirty="0" err="1">
                <a:solidFill>
                  <a:schemeClr val="bg1">
                    <a:lumMod val="75000"/>
                  </a:schemeClr>
                </a:solidFill>
              </a:rPr>
              <a:t>Onthank</a:t>
            </a:r>
            <a:r>
              <a:rPr lang="en-CA" sz="700" i="1" dirty="0">
                <a:solidFill>
                  <a:schemeClr val="bg1">
                    <a:lumMod val="75000"/>
                  </a:schemeClr>
                </a:solidFill>
              </a:rPr>
              <a:t>. Dark green sponge image from nps.gov. </a:t>
            </a:r>
          </a:p>
        </p:txBody>
      </p:sp>
      <p:sp>
        <p:nvSpPr>
          <p:cNvPr id="11" name="Rectangle 10"/>
          <p:cNvSpPr/>
          <p:nvPr/>
        </p:nvSpPr>
        <p:spPr>
          <a:xfrm>
            <a:off x="5103027" y="2338527"/>
            <a:ext cx="8420073"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Constituées de structures tissulaires complexes, sans organes</a:t>
            </a:r>
            <a:endParaRPr lang="en-CA" sz="2000" dirty="0">
              <a:solidFill>
                <a:schemeClr val="tx2">
                  <a:lumMod val="75000"/>
                  <a:lumOff val="25000"/>
                </a:schemeClr>
              </a:solidFill>
            </a:endParaRPr>
          </a:p>
        </p:txBody>
      </p:sp>
      <p:sp>
        <p:nvSpPr>
          <p:cNvPr id="12" name="Rectangle 11"/>
          <p:cNvSpPr/>
          <p:nvPr/>
        </p:nvSpPr>
        <p:spPr>
          <a:xfrm>
            <a:off x="5103027" y="3070099"/>
            <a:ext cx="5778369" cy="707886"/>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Immobiles, attachées en permanence à un rocher ou à un autre élément immergé</a:t>
            </a:r>
            <a:endParaRPr lang="en-CA" sz="2000" dirty="0">
              <a:solidFill>
                <a:schemeClr val="tx2">
                  <a:lumMod val="75000"/>
                  <a:lumOff val="25000"/>
                </a:schemeClr>
              </a:solidFill>
            </a:endParaRPr>
          </a:p>
        </p:txBody>
      </p:sp>
      <p:sp>
        <p:nvSpPr>
          <p:cNvPr id="13" name="Rectangle 12"/>
          <p:cNvSpPr/>
          <p:nvPr/>
        </p:nvSpPr>
        <p:spPr>
          <a:xfrm>
            <a:off x="5095863" y="4297491"/>
            <a:ext cx="6904349" cy="707886"/>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Type filtreur - mangent les particules présentes dans l'eau lorsqu'elles passent à travers le corps de l'éponge</a:t>
            </a:r>
            <a:endParaRPr lang="en-CA" sz="2000" dirty="0">
              <a:solidFill>
                <a:schemeClr val="tx2">
                  <a:lumMod val="75000"/>
                  <a:lumOff val="25000"/>
                </a:schemeClr>
              </a:solidFill>
            </a:endParaRPr>
          </a:p>
        </p:txBody>
      </p:sp>
      <p:sp>
        <p:nvSpPr>
          <p:cNvPr id="14" name="TextBox 13"/>
          <p:cNvSpPr txBox="1"/>
          <p:nvPr/>
        </p:nvSpPr>
        <p:spPr>
          <a:xfrm>
            <a:off x="4707596" y="1942522"/>
            <a:ext cx="5132070" cy="400110"/>
          </a:xfrm>
          <a:prstGeom prst="rect">
            <a:avLst/>
          </a:prstGeom>
          <a:noFill/>
        </p:spPr>
        <p:txBody>
          <a:bodyPr wrap="square" rtlCol="0">
            <a:spAutoFit/>
          </a:bodyPr>
          <a:lstStyle/>
          <a:p>
            <a:r>
              <a:rPr lang="en-CA" altLang="en-US" sz="2000" b="1" dirty="0">
                <a:solidFill>
                  <a:srgbClr val="9F2936"/>
                </a:solidFill>
              </a:rPr>
              <a:t>Structure :</a:t>
            </a:r>
            <a:endParaRPr lang="en-US" altLang="en-US" sz="3200" b="1" dirty="0">
              <a:solidFill>
                <a:srgbClr val="9F2936"/>
              </a:solidFill>
            </a:endParaRPr>
          </a:p>
        </p:txBody>
      </p:sp>
      <p:sp>
        <p:nvSpPr>
          <p:cNvPr id="3" name="Oval 2"/>
          <p:cNvSpPr/>
          <p:nvPr/>
        </p:nvSpPr>
        <p:spPr>
          <a:xfrm>
            <a:off x="526016" y="2061494"/>
            <a:ext cx="2558443" cy="255142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2285456" y="4386776"/>
            <a:ext cx="1569092" cy="151567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799036" y="5343941"/>
            <a:ext cx="6821852" cy="707886"/>
          </a:xfrm>
          <a:prstGeom prst="rect">
            <a:avLst/>
          </a:prstGeom>
          <a:noFill/>
        </p:spPr>
        <p:txBody>
          <a:bodyPr wrap="square" rtlCol="0">
            <a:spAutoFit/>
          </a:bodyPr>
          <a:lstStyle/>
          <a:p>
            <a:r>
              <a:rPr lang="fr-FR" sz="2000" i="1" dirty="0" err="1">
                <a:solidFill>
                  <a:srgbClr val="9F2936"/>
                </a:solidFill>
              </a:rPr>
              <a:t>Spongilla</a:t>
            </a:r>
            <a:r>
              <a:rPr lang="fr-FR" sz="2000" i="1" dirty="0">
                <a:solidFill>
                  <a:srgbClr val="9F2936"/>
                </a:solidFill>
              </a:rPr>
              <a:t> </a:t>
            </a:r>
            <a:r>
              <a:rPr lang="fr-FR" sz="2000" i="1" dirty="0" err="1">
                <a:solidFill>
                  <a:srgbClr val="9F2936"/>
                </a:solidFill>
              </a:rPr>
              <a:t>lacustris</a:t>
            </a:r>
            <a:r>
              <a:rPr lang="fr-FR" sz="2000" i="1" dirty="0">
                <a:solidFill>
                  <a:srgbClr val="9F2936"/>
                </a:solidFill>
              </a:rPr>
              <a:t>, </a:t>
            </a:r>
            <a:r>
              <a:rPr lang="fr-FR" sz="2000" i="1" dirty="0" err="1">
                <a:solidFill>
                  <a:srgbClr val="9F2936"/>
                </a:solidFill>
              </a:rPr>
              <a:t>ephydatia</a:t>
            </a:r>
            <a:r>
              <a:rPr lang="fr-FR" sz="2000" i="1" dirty="0">
                <a:solidFill>
                  <a:srgbClr val="9F2936"/>
                </a:solidFill>
              </a:rPr>
              <a:t> </a:t>
            </a:r>
            <a:r>
              <a:rPr lang="fr-FR" sz="2000" i="1" dirty="0" err="1">
                <a:solidFill>
                  <a:srgbClr val="9F2936"/>
                </a:solidFill>
              </a:rPr>
              <a:t>fluviatilis</a:t>
            </a:r>
            <a:r>
              <a:rPr lang="fr-FR" sz="2000" i="1" dirty="0">
                <a:solidFill>
                  <a:srgbClr val="9F2936"/>
                </a:solidFill>
              </a:rPr>
              <a:t>, </a:t>
            </a:r>
            <a:r>
              <a:rPr lang="fr-FR" sz="2000" dirty="0">
                <a:solidFill>
                  <a:srgbClr val="9F2936"/>
                </a:solidFill>
              </a:rPr>
              <a:t>espèce d'éponge d'eau douce attachée à un rocher</a:t>
            </a:r>
            <a:endParaRPr lang="en-CA" sz="2000" dirty="0">
              <a:solidFill>
                <a:srgbClr val="9F2936"/>
              </a:solidFill>
            </a:endParaRPr>
          </a:p>
        </p:txBody>
      </p:sp>
      <p:sp>
        <p:nvSpPr>
          <p:cNvPr id="15" name="TextBox 14"/>
          <p:cNvSpPr txBox="1"/>
          <p:nvPr/>
        </p:nvSpPr>
        <p:spPr>
          <a:xfrm>
            <a:off x="4799036" y="5038030"/>
            <a:ext cx="5205227" cy="400110"/>
          </a:xfrm>
          <a:prstGeom prst="rect">
            <a:avLst/>
          </a:prstGeom>
          <a:noFill/>
        </p:spPr>
        <p:txBody>
          <a:bodyPr wrap="square" rtlCol="0">
            <a:spAutoFit/>
          </a:bodyPr>
          <a:lstStyle/>
          <a:p>
            <a:r>
              <a:rPr lang="en-CA" sz="2000" b="1" dirty="0" err="1">
                <a:solidFill>
                  <a:srgbClr val="9F2936"/>
                </a:solidFill>
              </a:rPr>
              <a:t>Exemples</a:t>
            </a:r>
            <a:r>
              <a:rPr lang="en-CA" sz="2000" b="1" dirty="0">
                <a:solidFill>
                  <a:srgbClr val="9F2936"/>
                </a:solidFill>
              </a:rPr>
              <a:t> </a:t>
            </a:r>
            <a:r>
              <a:rPr lang="en-CA" sz="2000" b="1" dirty="0" err="1">
                <a:solidFill>
                  <a:srgbClr val="9F2936"/>
                </a:solidFill>
              </a:rPr>
              <a:t>d’éponges</a:t>
            </a:r>
            <a:r>
              <a:rPr lang="en-CA" sz="2000" b="1" dirty="0">
                <a:solidFill>
                  <a:srgbClr val="9F2936"/>
                </a:solidFill>
              </a:rPr>
              <a:t> :</a:t>
            </a:r>
          </a:p>
        </p:txBody>
      </p:sp>
      <p:sp>
        <p:nvSpPr>
          <p:cNvPr id="9" name="Oval 8"/>
          <p:cNvSpPr/>
          <p:nvPr/>
        </p:nvSpPr>
        <p:spPr>
          <a:xfrm>
            <a:off x="3187200" y="2597230"/>
            <a:ext cx="1781115" cy="1732211"/>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4799036" y="3878332"/>
            <a:ext cx="5205227" cy="400110"/>
          </a:xfrm>
          <a:prstGeom prst="rect">
            <a:avLst/>
          </a:prstGeom>
          <a:noFill/>
        </p:spPr>
        <p:txBody>
          <a:bodyPr wrap="square" rtlCol="0">
            <a:spAutoFit/>
          </a:bodyPr>
          <a:lstStyle/>
          <a:p>
            <a:r>
              <a:rPr lang="en-CA" sz="2000" b="1" dirty="0" err="1">
                <a:solidFill>
                  <a:srgbClr val="9F2936"/>
                </a:solidFill>
              </a:rPr>
              <a:t>Mécanisme</a:t>
            </a:r>
            <a:r>
              <a:rPr lang="en-CA" sz="2000" b="1" dirty="0">
                <a:solidFill>
                  <a:srgbClr val="9F2936"/>
                </a:solidFill>
              </a:rPr>
              <a:t> </a:t>
            </a:r>
            <a:r>
              <a:rPr lang="en-CA" sz="2000" b="1" dirty="0" err="1">
                <a:solidFill>
                  <a:srgbClr val="9F2936"/>
                </a:solidFill>
              </a:rPr>
              <a:t>d’alimentation</a:t>
            </a:r>
            <a:r>
              <a:rPr lang="en-CA" sz="2000" b="1" dirty="0">
                <a:solidFill>
                  <a:srgbClr val="9F2936"/>
                </a:solidFill>
              </a:rPr>
              <a:t> : </a:t>
            </a:r>
          </a:p>
        </p:txBody>
      </p:sp>
      <p:sp>
        <p:nvSpPr>
          <p:cNvPr id="19" name="Rectangle 18"/>
          <p:cNvSpPr/>
          <p:nvPr/>
        </p:nvSpPr>
        <p:spPr>
          <a:xfrm>
            <a:off x="5103027" y="2734846"/>
            <a:ext cx="8420073"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De petits trous ressemblant à des pores recouvrent leur corps</a:t>
            </a:r>
            <a:endParaRPr lang="en-CA" sz="2000" dirty="0">
              <a:solidFill>
                <a:schemeClr val="tx2">
                  <a:lumMod val="75000"/>
                  <a:lumOff val="25000"/>
                </a:schemeClr>
              </a:solidFill>
            </a:endParaRPr>
          </a:p>
        </p:txBody>
      </p:sp>
    </p:spTree>
    <p:extLst>
      <p:ext uri="{BB962C8B-B14F-4D97-AF65-F5344CB8AC3E}">
        <p14:creationId xmlns:p14="http://schemas.microsoft.com/office/powerpoint/2010/main" val="325060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3" grpId="0" animBg="1"/>
      <p:bldP spid="6" grpId="0" animBg="1"/>
      <p:bldP spid="8" grpId="0"/>
      <p:bldP spid="15" grpId="0"/>
      <p:bldP spid="9" grpId="0" animBg="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6171" y="305653"/>
            <a:ext cx="11155680" cy="1450757"/>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i="1" dirty="0" err="1">
                <a:solidFill>
                  <a:srgbClr val="9F2936"/>
                </a:solidFill>
              </a:rPr>
              <a:t>Embranchement</a:t>
            </a:r>
            <a:r>
              <a:rPr lang="en-CA" sz="5400" b="1" i="1" dirty="0">
                <a:solidFill>
                  <a:srgbClr val="9F2936"/>
                </a:solidFill>
              </a:rPr>
              <a:t> Mollusca </a:t>
            </a:r>
            <a:r>
              <a:rPr lang="en-CA" sz="5400" b="1" dirty="0">
                <a:solidFill>
                  <a:srgbClr val="9F2936"/>
                </a:solidFill>
              </a:rPr>
              <a:t>- </a:t>
            </a:r>
            <a:r>
              <a:rPr lang="en-CA" sz="5400" b="1" dirty="0" err="1">
                <a:solidFill>
                  <a:srgbClr val="9F2936"/>
                </a:solidFill>
              </a:rPr>
              <a:t>mollusques</a:t>
            </a:r>
            <a:endParaRPr lang="en-CA" sz="5400" b="1" dirty="0">
              <a:solidFill>
                <a:srgbClr val="9F2936"/>
              </a:solidFill>
            </a:endParaRPr>
          </a:p>
        </p:txBody>
      </p:sp>
      <p:sp>
        <p:nvSpPr>
          <p:cNvPr id="7" name="Rectangle 6"/>
          <p:cNvSpPr/>
          <p:nvPr/>
        </p:nvSpPr>
        <p:spPr>
          <a:xfrm>
            <a:off x="7154697" y="6106335"/>
            <a:ext cx="5069429" cy="215444"/>
          </a:xfrm>
          <a:prstGeom prst="rect">
            <a:avLst/>
          </a:prstGeom>
        </p:spPr>
        <p:txBody>
          <a:bodyPr wrap="square">
            <a:spAutoFit/>
          </a:bodyPr>
          <a:lstStyle/>
          <a:p>
            <a:r>
              <a:rPr lang="en-CA" sz="800" i="1" dirty="0">
                <a:solidFill>
                  <a:schemeClr val="bg1">
                    <a:lumMod val="75000"/>
                  </a:schemeClr>
                </a:solidFill>
              </a:rPr>
              <a:t>Snail photo by Ducks Unlimited Canada. Octopus photo from Wikipedia. Clam image from fishpondinfo.com.</a:t>
            </a:r>
          </a:p>
        </p:txBody>
      </p:sp>
      <p:sp>
        <p:nvSpPr>
          <p:cNvPr id="11" name="Rectangle 10"/>
          <p:cNvSpPr/>
          <p:nvPr/>
        </p:nvSpPr>
        <p:spPr>
          <a:xfrm>
            <a:off x="5164355" y="2133230"/>
            <a:ext cx="6904779"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2">
                    <a:lumMod val="75000"/>
                    <a:lumOff val="25000"/>
                  </a:schemeClr>
                </a:solidFill>
              </a:rPr>
              <a:t>Ont</a:t>
            </a:r>
            <a:r>
              <a:rPr lang="en-CA" sz="2000" dirty="0">
                <a:solidFill>
                  <a:schemeClr val="tx2">
                    <a:lumMod val="75000"/>
                    <a:lumOff val="25000"/>
                  </a:schemeClr>
                </a:solidFill>
              </a:rPr>
              <a:t> un corps </a:t>
            </a:r>
            <a:r>
              <a:rPr lang="en-CA" sz="2000" dirty="0" err="1">
                <a:solidFill>
                  <a:schemeClr val="tx2">
                    <a:lumMod val="75000"/>
                    <a:lumOff val="25000"/>
                  </a:schemeClr>
                </a:solidFill>
              </a:rPr>
              <a:t>mou</a:t>
            </a:r>
            <a:r>
              <a:rPr lang="en-CA" sz="2000" dirty="0">
                <a:solidFill>
                  <a:schemeClr val="tx2">
                    <a:lumMod val="75000"/>
                    <a:lumOff val="25000"/>
                  </a:schemeClr>
                </a:solidFill>
              </a:rPr>
              <a:t>, </a:t>
            </a:r>
            <a:r>
              <a:rPr lang="en-CA" sz="2000" dirty="0" err="1">
                <a:solidFill>
                  <a:schemeClr val="tx2">
                    <a:lumMod val="75000"/>
                    <a:lumOff val="25000"/>
                  </a:schemeClr>
                </a:solidFill>
              </a:rPr>
              <a:t>doté</a:t>
            </a:r>
            <a:r>
              <a:rPr lang="en-CA" sz="2000" dirty="0">
                <a:solidFill>
                  <a:schemeClr val="tx2">
                    <a:lumMod val="75000"/>
                    <a:lumOff val="25000"/>
                  </a:schemeClr>
                </a:solidFill>
              </a:rPr>
              <a:t> </a:t>
            </a:r>
            <a:r>
              <a:rPr lang="en-CA" sz="2000" dirty="0" err="1">
                <a:solidFill>
                  <a:schemeClr val="tx2">
                    <a:lumMod val="75000"/>
                    <a:lumOff val="25000"/>
                  </a:schemeClr>
                </a:solidFill>
              </a:rPr>
              <a:t>d'organes</a:t>
            </a:r>
            <a:endParaRPr lang="en-CA" sz="2000" dirty="0">
              <a:solidFill>
                <a:schemeClr val="tx2">
                  <a:lumMod val="75000"/>
                  <a:lumOff val="25000"/>
                </a:schemeClr>
              </a:solidFill>
            </a:endParaRPr>
          </a:p>
        </p:txBody>
      </p:sp>
      <p:sp>
        <p:nvSpPr>
          <p:cNvPr id="13" name="Rectangle 12"/>
          <p:cNvSpPr/>
          <p:nvPr/>
        </p:nvSpPr>
        <p:spPr>
          <a:xfrm>
            <a:off x="5171518" y="4986676"/>
            <a:ext cx="6024965"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Peuvent être herbivores, carnivores ou omnivores</a:t>
            </a:r>
            <a:endParaRPr lang="en-CA" sz="2000" dirty="0">
              <a:solidFill>
                <a:schemeClr val="tx2">
                  <a:lumMod val="75000"/>
                  <a:lumOff val="25000"/>
                </a:schemeClr>
              </a:solidFill>
            </a:endParaRPr>
          </a:p>
        </p:txBody>
      </p:sp>
      <p:sp>
        <p:nvSpPr>
          <p:cNvPr id="14" name="TextBox 13"/>
          <p:cNvSpPr txBox="1"/>
          <p:nvPr/>
        </p:nvSpPr>
        <p:spPr>
          <a:xfrm>
            <a:off x="4769705" y="1763772"/>
            <a:ext cx="5344459" cy="400110"/>
          </a:xfrm>
          <a:prstGeom prst="rect">
            <a:avLst/>
          </a:prstGeom>
          <a:noFill/>
        </p:spPr>
        <p:txBody>
          <a:bodyPr wrap="square" rtlCol="0">
            <a:spAutoFit/>
          </a:bodyPr>
          <a:lstStyle/>
          <a:p>
            <a:r>
              <a:rPr lang="en-CA" altLang="en-US" sz="2000" b="1" dirty="0">
                <a:solidFill>
                  <a:srgbClr val="9F2936"/>
                </a:solidFill>
              </a:rPr>
              <a:t>Structure :</a:t>
            </a:r>
            <a:endParaRPr lang="en-US" altLang="en-US" sz="3200" b="1" dirty="0">
              <a:solidFill>
                <a:srgbClr val="9F2936"/>
              </a:solidFill>
            </a:endParaRPr>
          </a:p>
        </p:txBody>
      </p:sp>
      <p:sp>
        <p:nvSpPr>
          <p:cNvPr id="3" name="Oval 2"/>
          <p:cNvSpPr/>
          <p:nvPr/>
        </p:nvSpPr>
        <p:spPr>
          <a:xfrm>
            <a:off x="526729" y="2139148"/>
            <a:ext cx="2558443" cy="255142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2420805" y="4407798"/>
            <a:ext cx="1569092" cy="151567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867526" y="5732114"/>
            <a:ext cx="7104173" cy="400110"/>
          </a:xfrm>
          <a:prstGeom prst="rect">
            <a:avLst/>
          </a:prstGeom>
          <a:noFill/>
        </p:spPr>
        <p:txBody>
          <a:bodyPr wrap="square" rtlCol="0">
            <a:spAutoFit/>
          </a:bodyPr>
          <a:lstStyle/>
          <a:p>
            <a:r>
              <a:rPr lang="en-CA" sz="2000" dirty="0">
                <a:solidFill>
                  <a:srgbClr val="9F2936"/>
                </a:solidFill>
              </a:rPr>
              <a:t>Escargot, </a:t>
            </a:r>
            <a:r>
              <a:rPr lang="en-CA" sz="2000" dirty="0" err="1">
                <a:solidFill>
                  <a:srgbClr val="9F2936"/>
                </a:solidFill>
              </a:rPr>
              <a:t>pieuvre</a:t>
            </a:r>
            <a:r>
              <a:rPr lang="en-CA" sz="2000" dirty="0">
                <a:solidFill>
                  <a:srgbClr val="9F2936"/>
                </a:solidFill>
              </a:rPr>
              <a:t>, </a:t>
            </a:r>
            <a:r>
              <a:rPr lang="en-CA" sz="2000" dirty="0" err="1">
                <a:solidFill>
                  <a:srgbClr val="9F2936"/>
                </a:solidFill>
              </a:rPr>
              <a:t>palourde</a:t>
            </a:r>
            <a:r>
              <a:rPr lang="en-CA" sz="2000" dirty="0">
                <a:solidFill>
                  <a:srgbClr val="9F2936"/>
                </a:solidFill>
              </a:rPr>
              <a:t> bivalve</a:t>
            </a:r>
          </a:p>
        </p:txBody>
      </p:sp>
      <p:sp>
        <p:nvSpPr>
          <p:cNvPr id="15" name="TextBox 14"/>
          <p:cNvSpPr txBox="1"/>
          <p:nvPr/>
        </p:nvSpPr>
        <p:spPr>
          <a:xfrm>
            <a:off x="4867526" y="5407777"/>
            <a:ext cx="6136095" cy="400110"/>
          </a:xfrm>
          <a:prstGeom prst="rect">
            <a:avLst/>
          </a:prstGeom>
          <a:noFill/>
        </p:spPr>
        <p:txBody>
          <a:bodyPr wrap="square" rtlCol="0">
            <a:spAutoFit/>
          </a:bodyPr>
          <a:lstStyle/>
          <a:p>
            <a:r>
              <a:rPr lang="en-CA" sz="2000" b="1" dirty="0" err="1">
                <a:solidFill>
                  <a:srgbClr val="9F2936"/>
                </a:solidFill>
              </a:rPr>
              <a:t>Exemples</a:t>
            </a:r>
            <a:r>
              <a:rPr lang="en-CA" sz="2000" b="1" dirty="0">
                <a:solidFill>
                  <a:srgbClr val="9F2936"/>
                </a:solidFill>
              </a:rPr>
              <a:t> de </a:t>
            </a:r>
            <a:r>
              <a:rPr lang="en-CA" sz="2000" b="1" dirty="0" err="1">
                <a:solidFill>
                  <a:srgbClr val="9F2936"/>
                </a:solidFill>
              </a:rPr>
              <a:t>mollusques</a:t>
            </a:r>
            <a:r>
              <a:rPr lang="en-CA" sz="2000" b="1" dirty="0">
                <a:solidFill>
                  <a:srgbClr val="9F2936"/>
                </a:solidFill>
              </a:rPr>
              <a:t> :</a:t>
            </a:r>
          </a:p>
        </p:txBody>
      </p:sp>
      <p:sp>
        <p:nvSpPr>
          <p:cNvPr id="9" name="Oval 8"/>
          <p:cNvSpPr/>
          <p:nvPr/>
        </p:nvSpPr>
        <p:spPr>
          <a:xfrm>
            <a:off x="3205351" y="2621745"/>
            <a:ext cx="1862301" cy="1786053"/>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4867527" y="4280655"/>
            <a:ext cx="5420644" cy="400110"/>
          </a:xfrm>
          <a:prstGeom prst="rect">
            <a:avLst/>
          </a:prstGeom>
          <a:noFill/>
        </p:spPr>
        <p:txBody>
          <a:bodyPr wrap="square" rtlCol="0">
            <a:spAutoFit/>
          </a:bodyPr>
          <a:lstStyle/>
          <a:p>
            <a:r>
              <a:rPr lang="en-CA" sz="2000" b="1" dirty="0" err="1">
                <a:solidFill>
                  <a:srgbClr val="9F2936"/>
                </a:solidFill>
              </a:rPr>
              <a:t>Mécanisme</a:t>
            </a:r>
            <a:r>
              <a:rPr lang="en-CA" sz="2000" b="1" dirty="0">
                <a:solidFill>
                  <a:srgbClr val="9F2936"/>
                </a:solidFill>
              </a:rPr>
              <a:t> </a:t>
            </a:r>
            <a:r>
              <a:rPr lang="en-CA" sz="2000" b="1" dirty="0" err="1">
                <a:solidFill>
                  <a:srgbClr val="9F2936"/>
                </a:solidFill>
              </a:rPr>
              <a:t>d’alimentation</a:t>
            </a:r>
            <a:r>
              <a:rPr lang="en-CA" sz="2000" b="1" dirty="0">
                <a:solidFill>
                  <a:srgbClr val="9F2936"/>
                </a:solidFill>
              </a:rPr>
              <a:t> : </a:t>
            </a:r>
          </a:p>
        </p:txBody>
      </p:sp>
      <p:sp>
        <p:nvSpPr>
          <p:cNvPr id="19" name="Rectangle 18"/>
          <p:cNvSpPr/>
          <p:nvPr/>
        </p:nvSpPr>
        <p:spPr>
          <a:xfrm>
            <a:off x="5171518" y="3545103"/>
            <a:ext cx="6897615" cy="707886"/>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Les mollusques aquatiques respirent avec branchies, tandis que les mollusques terrestres respirent avec poumons</a:t>
            </a:r>
            <a:endParaRPr lang="en-CA" sz="2000" dirty="0">
              <a:solidFill>
                <a:schemeClr val="tx2">
                  <a:lumMod val="75000"/>
                  <a:lumOff val="25000"/>
                </a:schemeClr>
              </a:solidFill>
            </a:endParaRPr>
          </a:p>
        </p:txBody>
      </p:sp>
      <p:sp>
        <p:nvSpPr>
          <p:cNvPr id="17" name="Rectangle 16"/>
          <p:cNvSpPr/>
          <p:nvPr/>
        </p:nvSpPr>
        <p:spPr>
          <a:xfrm>
            <a:off x="5164355" y="2539584"/>
            <a:ext cx="7000745" cy="707886"/>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Peuvent avoir une carapace ou une coquille partielle pour protéger leur corps</a:t>
            </a:r>
            <a:endParaRPr lang="en-CA" sz="2000" dirty="0">
              <a:solidFill>
                <a:schemeClr val="tx2">
                  <a:lumMod val="75000"/>
                  <a:lumOff val="25000"/>
                </a:schemeClr>
              </a:solidFill>
            </a:endParaRPr>
          </a:p>
        </p:txBody>
      </p:sp>
      <p:sp>
        <p:nvSpPr>
          <p:cNvPr id="20" name="Rectangle 19"/>
          <p:cNvSpPr/>
          <p:nvPr/>
        </p:nvSpPr>
        <p:spPr>
          <a:xfrm>
            <a:off x="5171519" y="3186477"/>
            <a:ext cx="700074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Mobiles, l</a:t>
            </a:r>
            <a:r>
              <a:rPr lang="fr-FR" sz="2000" dirty="0" err="1">
                <a:solidFill>
                  <a:schemeClr val="tx2">
                    <a:lumMod val="75000"/>
                    <a:lumOff val="25000"/>
                  </a:schemeClr>
                </a:solidFill>
              </a:rPr>
              <a:t>arge</a:t>
            </a:r>
            <a:r>
              <a:rPr lang="fr-FR" sz="2000" dirty="0">
                <a:solidFill>
                  <a:schemeClr val="tx2">
                    <a:lumMod val="75000"/>
                    <a:lumOff val="25000"/>
                  </a:schemeClr>
                </a:solidFill>
              </a:rPr>
              <a:t> éventail de types de locomotion</a:t>
            </a:r>
            <a:endParaRPr lang="en-CA" sz="2000" dirty="0">
              <a:solidFill>
                <a:schemeClr val="tx2">
                  <a:lumMod val="75000"/>
                  <a:lumOff val="25000"/>
                </a:schemeClr>
              </a:solidFill>
            </a:endParaRPr>
          </a:p>
        </p:txBody>
      </p:sp>
      <p:sp>
        <p:nvSpPr>
          <p:cNvPr id="16" name="Rectangle 15"/>
          <p:cNvSpPr/>
          <p:nvPr/>
        </p:nvSpPr>
        <p:spPr>
          <a:xfrm>
            <a:off x="5171518" y="4633666"/>
            <a:ext cx="6778829"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Ont un système digestif composé d'une bouche et d'un anus</a:t>
            </a:r>
            <a:endParaRPr lang="en-CA" sz="2000" dirty="0">
              <a:solidFill>
                <a:schemeClr val="tx2">
                  <a:lumMod val="75000"/>
                  <a:lumOff val="25000"/>
                </a:schemeClr>
              </a:solidFill>
            </a:endParaRPr>
          </a:p>
        </p:txBody>
      </p:sp>
    </p:spTree>
    <p:extLst>
      <p:ext uri="{BB962C8B-B14F-4D97-AF65-F5344CB8AC3E}">
        <p14:creationId xmlns:p14="http://schemas.microsoft.com/office/powerpoint/2010/main" val="208557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3" grpId="0" animBg="1"/>
      <p:bldP spid="6" grpId="0" animBg="1"/>
      <p:bldP spid="8" grpId="0"/>
      <p:bldP spid="15" grpId="0"/>
      <p:bldP spid="9" grpId="0" animBg="1"/>
      <p:bldP spid="18" grpId="0"/>
      <p:bldP spid="19" grpId="0"/>
      <p:bldP spid="17" grpId="0"/>
      <p:bldP spid="20"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7280" y="30565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i="1" dirty="0" err="1">
                <a:solidFill>
                  <a:srgbClr val="9F2936"/>
                </a:solidFill>
              </a:rPr>
              <a:t>Embranchement</a:t>
            </a:r>
            <a:r>
              <a:rPr lang="en-CA" sz="5400" b="1" i="1" dirty="0">
                <a:solidFill>
                  <a:srgbClr val="9F2936"/>
                </a:solidFill>
              </a:rPr>
              <a:t> Annelida </a:t>
            </a:r>
            <a:r>
              <a:rPr lang="en-CA" sz="5400" b="1" dirty="0">
                <a:solidFill>
                  <a:srgbClr val="9F2936"/>
                </a:solidFill>
              </a:rPr>
              <a:t>- </a:t>
            </a:r>
            <a:r>
              <a:rPr lang="en-CA" sz="5400" b="1" dirty="0" err="1">
                <a:solidFill>
                  <a:srgbClr val="9F2936"/>
                </a:solidFill>
              </a:rPr>
              <a:t>vers</a:t>
            </a:r>
            <a:endParaRPr lang="en-CA" sz="5400" b="1" dirty="0">
              <a:solidFill>
                <a:srgbClr val="9F2936"/>
              </a:solidFill>
            </a:endParaRPr>
          </a:p>
        </p:txBody>
      </p:sp>
      <p:sp>
        <p:nvSpPr>
          <p:cNvPr id="7" name="Rectangle 6"/>
          <p:cNvSpPr/>
          <p:nvPr/>
        </p:nvSpPr>
        <p:spPr>
          <a:xfrm>
            <a:off x="7175244" y="6106335"/>
            <a:ext cx="4867969" cy="215444"/>
          </a:xfrm>
          <a:prstGeom prst="rect">
            <a:avLst/>
          </a:prstGeom>
        </p:spPr>
        <p:txBody>
          <a:bodyPr wrap="square">
            <a:spAutoFit/>
          </a:bodyPr>
          <a:lstStyle/>
          <a:p>
            <a:r>
              <a:rPr lang="en-CA" sz="800" i="1" dirty="0">
                <a:solidFill>
                  <a:schemeClr val="bg1">
                    <a:lumMod val="75000"/>
                  </a:schemeClr>
                </a:solidFill>
              </a:rPr>
              <a:t>Snail photo by Ducks Unlimited Canada. Octopus photo from Wikipedia. Clam image from fishpondinfo.com.</a:t>
            </a:r>
          </a:p>
        </p:txBody>
      </p:sp>
      <p:sp>
        <p:nvSpPr>
          <p:cNvPr id="11" name="Rectangle 10"/>
          <p:cNvSpPr/>
          <p:nvPr/>
        </p:nvSpPr>
        <p:spPr>
          <a:xfrm>
            <a:off x="5184902" y="2181046"/>
            <a:ext cx="6382036"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Corps constitués d'une série de segments identiques</a:t>
            </a:r>
            <a:endParaRPr lang="en-CA" sz="2000" dirty="0">
              <a:solidFill>
                <a:schemeClr val="tx2">
                  <a:lumMod val="75000"/>
                  <a:lumOff val="25000"/>
                </a:schemeClr>
              </a:solidFill>
            </a:endParaRPr>
          </a:p>
        </p:txBody>
      </p:sp>
      <p:sp>
        <p:nvSpPr>
          <p:cNvPr id="14" name="TextBox 13"/>
          <p:cNvSpPr txBox="1"/>
          <p:nvPr/>
        </p:nvSpPr>
        <p:spPr>
          <a:xfrm>
            <a:off x="4790253" y="1851776"/>
            <a:ext cx="5132070" cy="400110"/>
          </a:xfrm>
          <a:prstGeom prst="rect">
            <a:avLst/>
          </a:prstGeom>
          <a:noFill/>
        </p:spPr>
        <p:txBody>
          <a:bodyPr wrap="square" rtlCol="0">
            <a:spAutoFit/>
          </a:bodyPr>
          <a:lstStyle/>
          <a:p>
            <a:r>
              <a:rPr lang="en-CA" altLang="en-US" sz="2000" b="1" dirty="0">
                <a:solidFill>
                  <a:srgbClr val="9F2936"/>
                </a:solidFill>
              </a:rPr>
              <a:t>Structure :</a:t>
            </a:r>
            <a:endParaRPr lang="en-US" altLang="en-US" sz="3200" b="1" dirty="0">
              <a:solidFill>
                <a:srgbClr val="9F2936"/>
              </a:solidFill>
            </a:endParaRPr>
          </a:p>
        </p:txBody>
      </p:sp>
      <p:sp>
        <p:nvSpPr>
          <p:cNvPr id="3" name="Oval 2"/>
          <p:cNvSpPr/>
          <p:nvPr/>
        </p:nvSpPr>
        <p:spPr>
          <a:xfrm rot="19817285">
            <a:off x="526729" y="2126085"/>
            <a:ext cx="2558443" cy="255142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2420805" y="4394735"/>
            <a:ext cx="1569092" cy="151567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908705" y="5720633"/>
            <a:ext cx="6821852" cy="400110"/>
          </a:xfrm>
          <a:prstGeom prst="rect">
            <a:avLst/>
          </a:prstGeom>
          <a:noFill/>
        </p:spPr>
        <p:txBody>
          <a:bodyPr wrap="square" rtlCol="0">
            <a:spAutoFit/>
          </a:bodyPr>
          <a:lstStyle/>
          <a:p>
            <a:r>
              <a:rPr lang="fr-FR" sz="2000" dirty="0">
                <a:solidFill>
                  <a:srgbClr val="9F2936"/>
                </a:solidFill>
              </a:rPr>
              <a:t>Sangsues, vers de terre, polychètes </a:t>
            </a:r>
            <a:endParaRPr lang="en-CA" sz="2000" dirty="0">
              <a:solidFill>
                <a:srgbClr val="9F2936"/>
              </a:solidFill>
            </a:endParaRPr>
          </a:p>
        </p:txBody>
      </p:sp>
      <p:sp>
        <p:nvSpPr>
          <p:cNvPr id="15" name="TextBox 14"/>
          <p:cNvSpPr txBox="1"/>
          <p:nvPr/>
        </p:nvSpPr>
        <p:spPr>
          <a:xfrm>
            <a:off x="4908705" y="5404448"/>
            <a:ext cx="5205227" cy="400110"/>
          </a:xfrm>
          <a:prstGeom prst="rect">
            <a:avLst/>
          </a:prstGeom>
          <a:noFill/>
        </p:spPr>
        <p:txBody>
          <a:bodyPr wrap="square" rtlCol="0">
            <a:spAutoFit/>
          </a:bodyPr>
          <a:lstStyle/>
          <a:p>
            <a:r>
              <a:rPr lang="en-CA" sz="2000" b="1" dirty="0" err="1">
                <a:solidFill>
                  <a:srgbClr val="9F2936"/>
                </a:solidFill>
              </a:rPr>
              <a:t>Exemples</a:t>
            </a:r>
            <a:r>
              <a:rPr lang="en-CA" sz="2000" b="1" dirty="0">
                <a:solidFill>
                  <a:srgbClr val="9F2936"/>
                </a:solidFill>
              </a:rPr>
              <a:t> de </a:t>
            </a:r>
            <a:r>
              <a:rPr lang="en-CA" sz="2000" b="1" dirty="0" err="1">
                <a:solidFill>
                  <a:srgbClr val="9F2936"/>
                </a:solidFill>
              </a:rPr>
              <a:t>vers</a:t>
            </a:r>
            <a:r>
              <a:rPr lang="en-CA" sz="2000" b="1" dirty="0">
                <a:solidFill>
                  <a:srgbClr val="9F2936"/>
                </a:solidFill>
              </a:rPr>
              <a:t> :</a:t>
            </a:r>
          </a:p>
        </p:txBody>
      </p:sp>
      <p:sp>
        <p:nvSpPr>
          <p:cNvPr id="9" name="Oval 8"/>
          <p:cNvSpPr/>
          <p:nvPr/>
        </p:nvSpPr>
        <p:spPr>
          <a:xfrm>
            <a:off x="3205351" y="2608682"/>
            <a:ext cx="1862301" cy="1786053"/>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4908705" y="4199399"/>
            <a:ext cx="5205227" cy="400110"/>
          </a:xfrm>
          <a:prstGeom prst="rect">
            <a:avLst/>
          </a:prstGeom>
          <a:noFill/>
        </p:spPr>
        <p:txBody>
          <a:bodyPr wrap="square" rtlCol="0">
            <a:spAutoFit/>
          </a:bodyPr>
          <a:lstStyle/>
          <a:p>
            <a:r>
              <a:rPr lang="en-CA" sz="2000" b="1" dirty="0" err="1">
                <a:solidFill>
                  <a:srgbClr val="9F2936"/>
                </a:solidFill>
              </a:rPr>
              <a:t>Mécanisme</a:t>
            </a:r>
            <a:r>
              <a:rPr lang="en-CA" sz="2000" b="1" dirty="0">
                <a:solidFill>
                  <a:srgbClr val="9F2936"/>
                </a:solidFill>
              </a:rPr>
              <a:t> </a:t>
            </a:r>
            <a:r>
              <a:rPr lang="en-CA" sz="2000" b="1" dirty="0" err="1">
                <a:solidFill>
                  <a:srgbClr val="9F2936"/>
                </a:solidFill>
              </a:rPr>
              <a:t>d’alimentation</a:t>
            </a:r>
            <a:r>
              <a:rPr lang="en-CA" sz="2000" b="1" dirty="0">
                <a:solidFill>
                  <a:srgbClr val="9F2936"/>
                </a:solidFill>
              </a:rPr>
              <a:t> : </a:t>
            </a:r>
          </a:p>
        </p:txBody>
      </p:sp>
      <p:sp>
        <p:nvSpPr>
          <p:cNvPr id="17" name="Rectangle 16"/>
          <p:cNvSpPr/>
          <p:nvPr/>
        </p:nvSpPr>
        <p:spPr>
          <a:xfrm>
            <a:off x="5184899" y="2567544"/>
            <a:ext cx="6382038" cy="707886"/>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Ont des tissus, des organes, un système nerveux, un système circulatoire, mais pas de système respiratoire </a:t>
            </a:r>
            <a:endParaRPr lang="en-CA" sz="2000" dirty="0">
              <a:solidFill>
                <a:schemeClr val="tx2">
                  <a:lumMod val="75000"/>
                  <a:lumOff val="25000"/>
                </a:schemeClr>
              </a:solidFill>
            </a:endParaRPr>
          </a:p>
        </p:txBody>
      </p:sp>
      <p:sp>
        <p:nvSpPr>
          <p:cNvPr id="20" name="Rectangle 19"/>
          <p:cNvSpPr/>
          <p:nvPr/>
        </p:nvSpPr>
        <p:spPr>
          <a:xfrm>
            <a:off x="5184899" y="3296628"/>
            <a:ext cx="6722535"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Vivent dans des habitats terrestres et aquatiques</a:t>
            </a:r>
            <a:endParaRPr lang="en-CA" sz="2000" dirty="0">
              <a:solidFill>
                <a:schemeClr val="tx2">
                  <a:lumMod val="75000"/>
                  <a:lumOff val="25000"/>
                </a:schemeClr>
              </a:solidFill>
            </a:endParaRPr>
          </a:p>
        </p:txBody>
      </p:sp>
      <p:sp>
        <p:nvSpPr>
          <p:cNvPr id="16" name="Rectangle 15"/>
          <p:cNvSpPr/>
          <p:nvPr/>
        </p:nvSpPr>
        <p:spPr>
          <a:xfrm>
            <a:off x="5184899" y="3737904"/>
            <a:ext cx="672253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lumMod val="75000"/>
                    <a:lumOff val="25000"/>
                  </a:schemeClr>
                </a:solidFill>
              </a:rPr>
              <a:t>Mobiles, l</a:t>
            </a:r>
            <a:r>
              <a:rPr lang="fr-FR" sz="2000" dirty="0" err="1">
                <a:solidFill>
                  <a:schemeClr val="tx2">
                    <a:lumMod val="75000"/>
                    <a:lumOff val="25000"/>
                  </a:schemeClr>
                </a:solidFill>
              </a:rPr>
              <a:t>arge</a:t>
            </a:r>
            <a:r>
              <a:rPr lang="fr-FR" sz="2000" dirty="0">
                <a:solidFill>
                  <a:schemeClr val="tx2">
                    <a:lumMod val="75000"/>
                    <a:lumOff val="25000"/>
                  </a:schemeClr>
                </a:solidFill>
              </a:rPr>
              <a:t> éventail de types de locomotion</a:t>
            </a:r>
            <a:endParaRPr lang="en-CA" sz="2000" dirty="0">
              <a:solidFill>
                <a:schemeClr val="tx2">
                  <a:lumMod val="75000"/>
                  <a:lumOff val="25000"/>
                </a:schemeClr>
              </a:solidFill>
            </a:endParaRPr>
          </a:p>
        </p:txBody>
      </p:sp>
      <p:sp>
        <p:nvSpPr>
          <p:cNvPr id="19" name="Rectangle 18">
            <a:extLst>
              <a:ext uri="{FF2B5EF4-FFF2-40B4-BE49-F238E27FC236}">
                <a16:creationId xmlns:a16="http://schemas.microsoft.com/office/drawing/2014/main" id="{044ED470-53E3-4AE1-B6A1-97ADF659214C}"/>
              </a:ext>
            </a:extLst>
          </p:cNvPr>
          <p:cNvSpPr/>
          <p:nvPr/>
        </p:nvSpPr>
        <p:spPr>
          <a:xfrm>
            <a:off x="5212613" y="4986676"/>
            <a:ext cx="6024965"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Peuvent être herbivores, carnivores ou omnivores</a:t>
            </a:r>
            <a:endParaRPr lang="en-CA" sz="2000" dirty="0">
              <a:solidFill>
                <a:schemeClr val="tx2">
                  <a:lumMod val="75000"/>
                  <a:lumOff val="25000"/>
                </a:schemeClr>
              </a:solidFill>
            </a:endParaRPr>
          </a:p>
        </p:txBody>
      </p:sp>
      <p:sp>
        <p:nvSpPr>
          <p:cNvPr id="22" name="Rectangle 21">
            <a:extLst>
              <a:ext uri="{FF2B5EF4-FFF2-40B4-BE49-F238E27FC236}">
                <a16:creationId xmlns:a16="http://schemas.microsoft.com/office/drawing/2014/main" id="{E6883E78-7DE0-474D-94DA-95DB5527902D}"/>
              </a:ext>
            </a:extLst>
          </p:cNvPr>
          <p:cNvSpPr/>
          <p:nvPr/>
        </p:nvSpPr>
        <p:spPr>
          <a:xfrm>
            <a:off x="5212613" y="4633666"/>
            <a:ext cx="6778829"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Ont un système digestif composé d'une bouche et d'un anus</a:t>
            </a:r>
            <a:endParaRPr lang="en-CA" sz="2000" dirty="0">
              <a:solidFill>
                <a:schemeClr val="tx2">
                  <a:lumMod val="75000"/>
                  <a:lumOff val="25000"/>
                </a:schemeClr>
              </a:solidFill>
            </a:endParaRPr>
          </a:p>
        </p:txBody>
      </p:sp>
    </p:spTree>
    <p:extLst>
      <p:ext uri="{BB962C8B-B14F-4D97-AF65-F5344CB8AC3E}">
        <p14:creationId xmlns:p14="http://schemas.microsoft.com/office/powerpoint/2010/main" val="51270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3" grpId="0" animBg="1"/>
      <p:bldP spid="6" grpId="0" animBg="1"/>
      <p:bldP spid="8" grpId="0"/>
      <p:bldP spid="15" grpId="0"/>
      <p:bldP spid="9" grpId="0" animBg="1"/>
      <p:bldP spid="18" grpId="0"/>
      <p:bldP spid="17" grpId="0"/>
      <p:bldP spid="20" grpId="0"/>
      <p:bldP spid="16" grpId="0"/>
      <p:bldP spid="19"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4878" y="305653"/>
            <a:ext cx="1117012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b="1" i="1" dirty="0" err="1">
                <a:solidFill>
                  <a:srgbClr val="9F2936"/>
                </a:solidFill>
              </a:rPr>
              <a:t>Embranchement</a:t>
            </a:r>
            <a:r>
              <a:rPr lang="en-CA" sz="5000" b="1" i="1" dirty="0">
                <a:solidFill>
                  <a:srgbClr val="9F2936"/>
                </a:solidFill>
              </a:rPr>
              <a:t> Arthropoda - </a:t>
            </a:r>
            <a:r>
              <a:rPr lang="en-CA" sz="5000" b="1" dirty="0" err="1">
                <a:solidFill>
                  <a:srgbClr val="9F2936"/>
                </a:solidFill>
              </a:rPr>
              <a:t>arthropodes</a:t>
            </a:r>
            <a:endParaRPr lang="en-CA" sz="5000" b="1" dirty="0">
              <a:solidFill>
                <a:srgbClr val="9F2936"/>
              </a:solidFill>
            </a:endParaRPr>
          </a:p>
        </p:txBody>
      </p:sp>
      <p:sp>
        <p:nvSpPr>
          <p:cNvPr id="7" name="Rectangle 6"/>
          <p:cNvSpPr/>
          <p:nvPr/>
        </p:nvSpPr>
        <p:spPr>
          <a:xfrm>
            <a:off x="812263" y="5963249"/>
            <a:ext cx="3681562" cy="338554"/>
          </a:xfrm>
          <a:prstGeom prst="rect">
            <a:avLst/>
          </a:prstGeom>
        </p:spPr>
        <p:txBody>
          <a:bodyPr wrap="square">
            <a:spAutoFit/>
          </a:bodyPr>
          <a:lstStyle/>
          <a:p>
            <a:r>
              <a:rPr lang="en-CA" sz="800" i="1" dirty="0">
                <a:solidFill>
                  <a:schemeClr val="bg1">
                    <a:lumMod val="75000"/>
                  </a:schemeClr>
                </a:solidFill>
              </a:rPr>
              <a:t>Snail photo by Ducks Unlimited Canada. Octopus photo from Wikipedia.                                                                                             Clam image from fishpondinfo.com.</a:t>
            </a:r>
          </a:p>
        </p:txBody>
      </p:sp>
      <p:sp>
        <p:nvSpPr>
          <p:cNvPr id="11" name="Rectangle 10"/>
          <p:cNvSpPr/>
          <p:nvPr/>
        </p:nvSpPr>
        <p:spPr>
          <a:xfrm>
            <a:off x="4773933" y="2211868"/>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err="1">
                <a:solidFill>
                  <a:schemeClr val="tx2">
                    <a:lumMod val="75000"/>
                    <a:lumOff val="25000"/>
                  </a:schemeClr>
                </a:solidFill>
              </a:rPr>
              <a:t>Exosquelette</a:t>
            </a:r>
            <a:r>
              <a:rPr lang="en-CA" sz="2000" dirty="0">
                <a:solidFill>
                  <a:schemeClr val="tx2">
                    <a:lumMod val="75000"/>
                    <a:lumOff val="25000"/>
                  </a:schemeClr>
                </a:solidFill>
              </a:rPr>
              <a:t> - </a:t>
            </a:r>
            <a:r>
              <a:rPr lang="en-CA" sz="2000" dirty="0" err="1">
                <a:solidFill>
                  <a:schemeClr val="tx2">
                    <a:lumMod val="75000"/>
                    <a:lumOff val="25000"/>
                  </a:schemeClr>
                </a:solidFill>
              </a:rPr>
              <a:t>enveloppe</a:t>
            </a:r>
            <a:r>
              <a:rPr lang="en-CA" sz="2000" dirty="0">
                <a:solidFill>
                  <a:schemeClr val="tx2">
                    <a:lumMod val="75000"/>
                    <a:lumOff val="25000"/>
                  </a:schemeClr>
                </a:solidFill>
              </a:rPr>
              <a:t> </a:t>
            </a:r>
            <a:r>
              <a:rPr lang="en-CA" sz="2000" dirty="0" err="1">
                <a:solidFill>
                  <a:schemeClr val="tx2">
                    <a:lumMod val="75000"/>
                    <a:lumOff val="25000"/>
                  </a:schemeClr>
                </a:solidFill>
              </a:rPr>
              <a:t>extérieure</a:t>
            </a:r>
            <a:r>
              <a:rPr lang="en-CA" sz="2000" dirty="0">
                <a:solidFill>
                  <a:schemeClr val="tx2">
                    <a:lumMod val="75000"/>
                    <a:lumOff val="25000"/>
                  </a:schemeClr>
                </a:solidFill>
              </a:rPr>
              <a:t> </a:t>
            </a:r>
            <a:r>
              <a:rPr lang="en-CA" sz="2000" dirty="0" err="1">
                <a:solidFill>
                  <a:schemeClr val="tx2">
                    <a:lumMod val="75000"/>
                    <a:lumOff val="25000"/>
                  </a:schemeClr>
                </a:solidFill>
              </a:rPr>
              <a:t>rigide</a:t>
            </a:r>
            <a:endParaRPr lang="en-CA" sz="2000" dirty="0">
              <a:solidFill>
                <a:schemeClr val="tx2">
                  <a:lumMod val="75000"/>
                  <a:lumOff val="25000"/>
                </a:schemeClr>
              </a:solidFill>
            </a:endParaRPr>
          </a:p>
        </p:txBody>
      </p:sp>
      <p:sp>
        <p:nvSpPr>
          <p:cNvPr id="14" name="TextBox 13"/>
          <p:cNvSpPr txBox="1"/>
          <p:nvPr/>
        </p:nvSpPr>
        <p:spPr>
          <a:xfrm>
            <a:off x="4389555" y="1831227"/>
            <a:ext cx="5132070" cy="400110"/>
          </a:xfrm>
          <a:prstGeom prst="rect">
            <a:avLst/>
          </a:prstGeom>
          <a:noFill/>
        </p:spPr>
        <p:txBody>
          <a:bodyPr wrap="square" rtlCol="0">
            <a:spAutoFit/>
          </a:bodyPr>
          <a:lstStyle/>
          <a:p>
            <a:r>
              <a:rPr lang="en-CA" altLang="en-US" sz="2000" b="1" dirty="0">
                <a:solidFill>
                  <a:srgbClr val="9F2936"/>
                </a:solidFill>
              </a:rPr>
              <a:t>Structure :</a:t>
            </a:r>
            <a:endParaRPr lang="en-US" altLang="en-US" sz="3200" b="1" dirty="0">
              <a:solidFill>
                <a:srgbClr val="9F2936"/>
              </a:solidFill>
            </a:endParaRPr>
          </a:p>
        </p:txBody>
      </p:sp>
      <p:sp>
        <p:nvSpPr>
          <p:cNvPr id="3" name="Oval 2"/>
          <p:cNvSpPr/>
          <p:nvPr/>
        </p:nvSpPr>
        <p:spPr>
          <a:xfrm rot="21355974">
            <a:off x="650646" y="2021415"/>
            <a:ext cx="2311738" cy="226499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3222005" y="2663348"/>
            <a:ext cx="1267952" cy="1167488"/>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487376" y="5865586"/>
            <a:ext cx="6821852" cy="400110"/>
          </a:xfrm>
          <a:prstGeom prst="rect">
            <a:avLst/>
          </a:prstGeom>
          <a:noFill/>
        </p:spPr>
        <p:txBody>
          <a:bodyPr wrap="square" rtlCol="0">
            <a:spAutoFit/>
          </a:bodyPr>
          <a:lstStyle/>
          <a:p>
            <a:r>
              <a:rPr lang="fr-FR" sz="2000" dirty="0">
                <a:solidFill>
                  <a:srgbClr val="9F2936"/>
                </a:solidFill>
              </a:rPr>
              <a:t>Libellule, araignée d’eau, écrevisse, mille-pattes</a:t>
            </a:r>
            <a:endParaRPr lang="en-CA" sz="2000" dirty="0">
              <a:solidFill>
                <a:srgbClr val="9F2936"/>
              </a:solidFill>
            </a:endParaRPr>
          </a:p>
        </p:txBody>
      </p:sp>
      <p:sp>
        <p:nvSpPr>
          <p:cNvPr id="15" name="TextBox 14"/>
          <p:cNvSpPr txBox="1"/>
          <p:nvPr/>
        </p:nvSpPr>
        <p:spPr>
          <a:xfrm>
            <a:off x="4487376" y="5515563"/>
            <a:ext cx="5205227" cy="400110"/>
          </a:xfrm>
          <a:prstGeom prst="rect">
            <a:avLst/>
          </a:prstGeom>
          <a:noFill/>
        </p:spPr>
        <p:txBody>
          <a:bodyPr wrap="square" rtlCol="0">
            <a:spAutoFit/>
          </a:bodyPr>
          <a:lstStyle/>
          <a:p>
            <a:r>
              <a:rPr lang="en-CA" sz="2000" b="1" dirty="0" err="1">
                <a:solidFill>
                  <a:srgbClr val="9F2936"/>
                </a:solidFill>
              </a:rPr>
              <a:t>Exemples</a:t>
            </a:r>
            <a:r>
              <a:rPr lang="en-CA" sz="2000" b="1" dirty="0">
                <a:solidFill>
                  <a:srgbClr val="9F2936"/>
                </a:solidFill>
              </a:rPr>
              <a:t> </a:t>
            </a:r>
            <a:r>
              <a:rPr lang="en-CA" sz="2000" b="1" dirty="0" err="1">
                <a:solidFill>
                  <a:srgbClr val="9F2936"/>
                </a:solidFill>
              </a:rPr>
              <a:t>d’arthropodes</a:t>
            </a:r>
            <a:r>
              <a:rPr lang="en-CA" sz="2000" b="1" dirty="0">
                <a:solidFill>
                  <a:srgbClr val="9F2936"/>
                </a:solidFill>
              </a:rPr>
              <a:t> :</a:t>
            </a:r>
          </a:p>
        </p:txBody>
      </p:sp>
      <p:sp>
        <p:nvSpPr>
          <p:cNvPr id="9" name="Oval 8"/>
          <p:cNvSpPr/>
          <p:nvPr/>
        </p:nvSpPr>
        <p:spPr>
          <a:xfrm>
            <a:off x="2299074" y="3926020"/>
            <a:ext cx="1989267" cy="1967576"/>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4487376" y="4278796"/>
            <a:ext cx="5205227" cy="400110"/>
          </a:xfrm>
          <a:prstGeom prst="rect">
            <a:avLst/>
          </a:prstGeom>
          <a:noFill/>
        </p:spPr>
        <p:txBody>
          <a:bodyPr wrap="square" rtlCol="0">
            <a:spAutoFit/>
          </a:bodyPr>
          <a:lstStyle/>
          <a:p>
            <a:r>
              <a:rPr lang="en-CA" sz="2000" b="1" dirty="0" err="1">
                <a:solidFill>
                  <a:srgbClr val="9F2936"/>
                </a:solidFill>
              </a:rPr>
              <a:t>Mécanisme</a:t>
            </a:r>
            <a:r>
              <a:rPr lang="en-CA" sz="2000" b="1" dirty="0">
                <a:solidFill>
                  <a:srgbClr val="9F2936"/>
                </a:solidFill>
              </a:rPr>
              <a:t> </a:t>
            </a:r>
            <a:r>
              <a:rPr lang="en-CA" sz="2000" b="1" dirty="0" err="1">
                <a:solidFill>
                  <a:srgbClr val="9F2936"/>
                </a:solidFill>
              </a:rPr>
              <a:t>d’alimentation</a:t>
            </a:r>
            <a:r>
              <a:rPr lang="en-CA" sz="2000" b="1" dirty="0">
                <a:solidFill>
                  <a:srgbClr val="9F2936"/>
                </a:solidFill>
              </a:rPr>
              <a:t> : </a:t>
            </a:r>
          </a:p>
        </p:txBody>
      </p:sp>
      <p:sp>
        <p:nvSpPr>
          <p:cNvPr id="17" name="Rectangle 16"/>
          <p:cNvSpPr/>
          <p:nvPr/>
        </p:nvSpPr>
        <p:spPr>
          <a:xfrm>
            <a:off x="4784203" y="2544768"/>
            <a:ext cx="6382038"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Corps segmentés, système circulatoire ouvert </a:t>
            </a:r>
            <a:endParaRPr lang="en-CA" sz="2000" dirty="0">
              <a:solidFill>
                <a:schemeClr val="tx2">
                  <a:lumMod val="75000"/>
                  <a:lumOff val="25000"/>
                </a:schemeClr>
              </a:solidFill>
            </a:endParaRPr>
          </a:p>
        </p:txBody>
      </p:sp>
      <p:sp>
        <p:nvSpPr>
          <p:cNvPr id="20" name="Rectangle 19"/>
          <p:cNvSpPr/>
          <p:nvPr/>
        </p:nvSpPr>
        <p:spPr>
          <a:xfrm>
            <a:off x="4791368" y="3859526"/>
            <a:ext cx="6722535"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Vivent dans des habitats terrestres et aquatiques</a:t>
            </a:r>
            <a:endParaRPr lang="en-CA" sz="2000" dirty="0">
              <a:solidFill>
                <a:schemeClr val="tx2">
                  <a:lumMod val="75000"/>
                  <a:lumOff val="25000"/>
                </a:schemeClr>
              </a:solidFill>
            </a:endParaRPr>
          </a:p>
        </p:txBody>
      </p:sp>
      <p:sp>
        <p:nvSpPr>
          <p:cNvPr id="19" name="Rectangle 18"/>
          <p:cNvSpPr/>
          <p:nvPr/>
        </p:nvSpPr>
        <p:spPr>
          <a:xfrm>
            <a:off x="4791368" y="2950577"/>
            <a:ext cx="7054734" cy="1015663"/>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Possèdent des appendices articulés, ce qui leur permet de disposer d'un large éventail de types de locomotion (vol, saut, marche, etc.)</a:t>
            </a:r>
            <a:endParaRPr lang="en-CA" sz="2000" dirty="0">
              <a:solidFill>
                <a:schemeClr val="tx2">
                  <a:lumMod val="75000"/>
                  <a:lumOff val="25000"/>
                </a:schemeClr>
              </a:solidFill>
            </a:endParaRPr>
          </a:p>
        </p:txBody>
      </p:sp>
      <p:sp>
        <p:nvSpPr>
          <p:cNvPr id="22" name="Oval 21"/>
          <p:cNvSpPr/>
          <p:nvPr/>
        </p:nvSpPr>
        <p:spPr>
          <a:xfrm rot="19250354">
            <a:off x="720163" y="4417723"/>
            <a:ext cx="1391642" cy="1407253"/>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B57D7B63-7F7B-4928-A395-2A6F3EF04EDC}"/>
              </a:ext>
            </a:extLst>
          </p:cNvPr>
          <p:cNvSpPr/>
          <p:nvPr/>
        </p:nvSpPr>
        <p:spPr>
          <a:xfrm>
            <a:off x="4811923" y="5068868"/>
            <a:ext cx="6024965"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Peuvent être herbivores, carnivores ou omnivores</a:t>
            </a:r>
            <a:endParaRPr lang="en-CA" sz="2000" dirty="0">
              <a:solidFill>
                <a:schemeClr val="tx2">
                  <a:lumMod val="75000"/>
                  <a:lumOff val="25000"/>
                </a:schemeClr>
              </a:solidFill>
            </a:endParaRPr>
          </a:p>
        </p:txBody>
      </p:sp>
      <p:sp>
        <p:nvSpPr>
          <p:cNvPr id="24" name="Rectangle 23">
            <a:extLst>
              <a:ext uri="{FF2B5EF4-FFF2-40B4-BE49-F238E27FC236}">
                <a16:creationId xmlns:a16="http://schemas.microsoft.com/office/drawing/2014/main" id="{98377B0B-8337-435E-9E54-38B57F157B87}"/>
              </a:ext>
            </a:extLst>
          </p:cNvPr>
          <p:cNvSpPr/>
          <p:nvPr/>
        </p:nvSpPr>
        <p:spPr>
          <a:xfrm>
            <a:off x="4811923" y="4715858"/>
            <a:ext cx="6778829" cy="400110"/>
          </a:xfrm>
          <a:prstGeom prst="rect">
            <a:avLst/>
          </a:prstGeom>
        </p:spPr>
        <p:txBody>
          <a:bodyPr wrap="square">
            <a:spAutoFit/>
          </a:bodyPr>
          <a:lstStyle/>
          <a:p>
            <a:pPr marL="285750" indent="-285750">
              <a:buFont typeface="Arial" panose="020B0604020202020204" pitchFamily="34" charset="0"/>
              <a:buChar char="•"/>
            </a:pPr>
            <a:r>
              <a:rPr lang="fr-FR" sz="2000" dirty="0">
                <a:solidFill>
                  <a:schemeClr val="tx2">
                    <a:lumMod val="75000"/>
                    <a:lumOff val="25000"/>
                  </a:schemeClr>
                </a:solidFill>
              </a:rPr>
              <a:t>Ont un système digestif composé d'une bouche et d'un anus</a:t>
            </a:r>
            <a:endParaRPr lang="en-CA" sz="2000" dirty="0">
              <a:solidFill>
                <a:schemeClr val="tx2">
                  <a:lumMod val="75000"/>
                  <a:lumOff val="25000"/>
                </a:schemeClr>
              </a:solidFill>
            </a:endParaRPr>
          </a:p>
        </p:txBody>
      </p:sp>
    </p:spTree>
    <p:extLst>
      <p:ext uri="{BB962C8B-B14F-4D97-AF65-F5344CB8AC3E}">
        <p14:creationId xmlns:p14="http://schemas.microsoft.com/office/powerpoint/2010/main" val="27596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3" grpId="0" animBg="1"/>
      <p:bldP spid="6" grpId="0" animBg="1"/>
      <p:bldP spid="8" grpId="0"/>
      <p:bldP spid="15" grpId="0"/>
      <p:bldP spid="9" grpId="0" animBg="1"/>
      <p:bldP spid="18" grpId="0"/>
      <p:bldP spid="17" grpId="0"/>
      <p:bldP spid="20" grpId="0"/>
      <p:bldP spid="19" grpId="0"/>
      <p:bldP spid="22" grpId="0" animBg="1"/>
      <p:bldP spid="23" grpId="0"/>
      <p:bldP spid="24" grpId="0"/>
    </p:bldLst>
  </p:timing>
</p:sld>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Aleo"/>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CA6C6B0BC6E4FBB68B56678D0D2A8" ma:contentTypeVersion="21" ma:contentTypeDescription="Create a new document." ma:contentTypeScope="" ma:versionID="dc4c6e215484d0656e6df36dcd5a0f38">
  <xsd:schema xmlns:xsd="http://www.w3.org/2001/XMLSchema" xmlns:xs="http://www.w3.org/2001/XMLSchema" xmlns:p="http://schemas.microsoft.com/office/2006/metadata/properties" xmlns:ns1="http://schemas.microsoft.com/sharepoint/v3" xmlns:ns2="eb741441-2dce-446e-a303-1f1b1d8633c3" xmlns:ns3="0137a5ad-ac98-4981-b4c7-8563c6144a29" targetNamespace="http://schemas.microsoft.com/office/2006/metadata/properties" ma:root="true" ma:fieldsID="47dece85ed352dbbcdccce20a3196c37" ns1:_="" ns2:_="" ns3:_="">
    <xsd:import namespace="http://schemas.microsoft.com/sharepoint/v3"/>
    <xsd:import namespace="eb741441-2dce-446e-a303-1f1b1d8633c3"/>
    <xsd:import namespace="0137a5ad-ac98-4981-b4c7-8563c6144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41441-2dce-446e-a303-1f1b1d863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_Flow_SignoffStatus" ma:index="26" nillable="true" ma:displayName="Sign-off status" ma:internalName="Sign_x002d_off_x0020_status">
      <xsd:simpleType>
        <xsd:restriction base="dms:Text"/>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37a5ad-ac98-4981-b4c7-8563c6144a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10defb1-7675-472a-a413-71c2e4931000}" ma:internalName="TaxCatchAll" ma:showField="CatchAllData" ma:web="0137a5ad-ac98-4981-b4c7-8563c6144a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137a5ad-ac98-4981-b4c7-8563c6144a29" xsi:nil="true"/>
    <lcf76f155ced4ddcb4097134ff3c332f xmlns="eb741441-2dce-446e-a303-1f1b1d8633c3">
      <Terms xmlns="http://schemas.microsoft.com/office/infopath/2007/PartnerControls"/>
    </lcf76f155ced4ddcb4097134ff3c332f>
    <_Flow_SignoffStatus xmlns="eb741441-2dce-446e-a303-1f1b1d8633c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F6568D-B501-425B-9413-82FDA4BDB03C}"/>
</file>

<file path=customXml/itemProps2.xml><?xml version="1.0" encoding="utf-8"?>
<ds:datastoreItem xmlns:ds="http://schemas.openxmlformats.org/officeDocument/2006/customXml" ds:itemID="{B3CBE0E4-68BA-4F12-B4F9-1EF3EDC51EFC}">
  <ds:schemaRefs>
    <ds:schemaRef ds:uri="http://purl.org/dc/terms/"/>
    <ds:schemaRef ds:uri="0137a5ad-ac98-4981-b4c7-8563c6144a29"/>
    <ds:schemaRef ds:uri="http://schemas.microsoft.com/office/2006/metadata/properties"/>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eb741441-2dce-446e-a303-1f1b1d8633c3"/>
    <ds:schemaRef ds:uri="http://schemas.microsoft.com/sharepoint/v3"/>
    <ds:schemaRef ds:uri="http://purl.org/dc/dcmitype/"/>
  </ds:schemaRefs>
</ds:datastoreItem>
</file>

<file path=customXml/itemProps3.xml><?xml version="1.0" encoding="utf-8"?>
<ds:datastoreItem xmlns:ds="http://schemas.openxmlformats.org/officeDocument/2006/customXml" ds:itemID="{51269C1D-31D6-45E9-BD58-203A3A674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1773</TotalTime>
  <Words>1540</Words>
  <Application>Microsoft Office PowerPoint</Application>
  <PresentationFormat>Widescreen</PresentationFormat>
  <Paragraphs>139</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Aleo</vt:lpstr>
      <vt:lpstr>Arial</vt:lpstr>
      <vt:lpstr>Calibri</vt:lpstr>
      <vt:lpstr>Calibri Light</vt:lpstr>
      <vt:lpstr>Retrospect</vt:lpstr>
      <vt:lpstr> Invertébrés                              à la loupe!</vt:lpstr>
      <vt:lpstr>Qu’est-ce qu’un invertébré?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 invertébrés dans les terres humides</vt:lpstr>
      <vt:lpstr>PowerPoint Presentation</vt:lpstr>
      <vt:lpstr>Clé de classification </vt:lpstr>
      <vt:lpstr>Clé de classification </vt:lpstr>
      <vt:lpstr>Enquête sur les invertébrés </vt:lpstr>
      <vt:lpstr>PowerPoint Presentation</vt:lpstr>
    </vt:vector>
  </TitlesOfParts>
  <Company>Ducks Unlimited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Ducks Unlimited</dc:creator>
  <cp:lastModifiedBy>Lorène Lailler</cp:lastModifiedBy>
  <cp:revision>224</cp:revision>
  <dcterms:created xsi:type="dcterms:W3CDTF">2018-05-01T20:36:16Z</dcterms:created>
  <dcterms:modified xsi:type="dcterms:W3CDTF">2024-08-29T15:50:41Z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0x01010064BCA6C6B0BC6E4FBB68B56678D0D2A8</vt:lpwstr>
  </property>
</Properties>
</file>