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264" r:id="rId6"/>
    <p:sldId id="258" r:id="rId7"/>
    <p:sldId id="262" r:id="rId8"/>
    <p:sldId id="263" r:id="rId9"/>
    <p:sldId id="259" r:id="rId10"/>
    <p:sldId id="260" r:id="rId11"/>
    <p:sldId id="267" r:id="rId12"/>
    <p:sldId id="268" r:id="rId13"/>
    <p:sldId id="269" r:id="rId14"/>
    <p:sldId id="270" r:id="rId15"/>
    <p:sldId id="271" r:id="rId16"/>
    <p:sldId id="272" r:id="rId17"/>
    <p:sldId id="273" r:id="rId18"/>
    <p:sldId id="277" r:id="rId19"/>
    <p:sldId id="266" r:id="rId20"/>
    <p:sldId id="276" r:id="rId21"/>
    <p:sldId id="278"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E48312"/>
    <a:srgbClr val="BD582C"/>
    <a:srgbClr val="ED9223"/>
    <a:srgbClr val="B27C3D"/>
    <a:srgbClr val="3D2405"/>
    <a:srgbClr val="AB620E"/>
    <a:srgbClr val="412605"/>
    <a:srgbClr val="874C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BBD1C-683B-4DAA-B72B-001B7BA9AD50}" v="28" dt="2024-08-29T14:33:42.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1008" autoAdjust="0"/>
  </p:normalViewPr>
  <p:slideViewPr>
    <p:cSldViewPr snapToGrid="0">
      <p:cViewPr varScale="1">
        <p:scale>
          <a:sx n="56" d="100"/>
          <a:sy n="56" d="100"/>
        </p:scale>
        <p:origin x="99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ène Lailler" userId="53fdc27f-db66-4a79-8d86-059e4de6c567" providerId="ADAL" clId="{3245E473-7E4D-46A3-AE24-B525C8F3258D}"/>
    <pc:docChg chg="undo custSel modSld">
      <pc:chgData name="Lorène Lailler" userId="53fdc27f-db66-4a79-8d86-059e4de6c567" providerId="ADAL" clId="{3245E473-7E4D-46A3-AE24-B525C8F3258D}" dt="2024-05-27T21:32:26.133" v="1327" actId="20577"/>
      <pc:docMkLst>
        <pc:docMk/>
      </pc:docMkLst>
      <pc:sldChg chg="modSp">
        <pc:chgData name="Lorène Lailler" userId="53fdc27f-db66-4a79-8d86-059e4de6c567" providerId="ADAL" clId="{3245E473-7E4D-46A3-AE24-B525C8F3258D}" dt="2024-05-27T18:42:35.988" v="406" actId="20577"/>
        <pc:sldMkLst>
          <pc:docMk/>
          <pc:sldMk cId="1091525086" sldId="256"/>
        </pc:sldMkLst>
        <pc:spChg chg="mod">
          <ac:chgData name="Lorène Lailler" userId="53fdc27f-db66-4a79-8d86-059e4de6c567" providerId="ADAL" clId="{3245E473-7E4D-46A3-AE24-B525C8F3258D}" dt="2024-05-27T18:42:30.591" v="389" actId="13926"/>
          <ac:spMkLst>
            <pc:docMk/>
            <pc:sldMk cId="1091525086" sldId="256"/>
            <ac:spMk id="2" creationId="{00000000-0000-0000-0000-000000000000}"/>
          </ac:spMkLst>
        </pc:spChg>
        <pc:spChg chg="mod">
          <ac:chgData name="Lorène Lailler" userId="53fdc27f-db66-4a79-8d86-059e4de6c567" providerId="ADAL" clId="{3245E473-7E4D-46A3-AE24-B525C8F3258D}" dt="2024-05-27T18:42:35.988" v="406" actId="20577"/>
          <ac:spMkLst>
            <pc:docMk/>
            <pc:sldMk cId="1091525086" sldId="256"/>
            <ac:spMk id="15" creationId="{00000000-0000-0000-0000-000000000000}"/>
          </ac:spMkLst>
        </pc:spChg>
        <pc:picChg chg="mod">
          <ac:chgData name="Lorène Lailler" userId="53fdc27f-db66-4a79-8d86-059e4de6c567" providerId="ADAL" clId="{3245E473-7E4D-46A3-AE24-B525C8F3258D}" dt="2024-05-21T19:00:44.961" v="3" actId="1076"/>
          <ac:picMkLst>
            <pc:docMk/>
            <pc:sldMk cId="1091525086" sldId="256"/>
            <ac:picMk id="13" creationId="{00000000-0000-0000-0000-000000000000}"/>
          </ac:picMkLst>
        </pc:picChg>
      </pc:sldChg>
      <pc:sldChg chg="modSp">
        <pc:chgData name="Lorène Lailler" userId="53fdc27f-db66-4a79-8d86-059e4de6c567" providerId="ADAL" clId="{3245E473-7E4D-46A3-AE24-B525C8F3258D}" dt="2024-05-27T18:34:48.702" v="353" actId="20577"/>
        <pc:sldMkLst>
          <pc:docMk/>
          <pc:sldMk cId="1105834555" sldId="258"/>
        </pc:sldMkLst>
        <pc:spChg chg="mod">
          <ac:chgData name="Lorène Lailler" userId="53fdc27f-db66-4a79-8d86-059e4de6c567" providerId="ADAL" clId="{3245E473-7E4D-46A3-AE24-B525C8F3258D}" dt="2024-05-27T18:30:04.984" v="227"/>
          <ac:spMkLst>
            <pc:docMk/>
            <pc:sldMk cId="1105834555" sldId="258"/>
            <ac:spMk id="2" creationId="{00000000-0000-0000-0000-000000000000}"/>
          </ac:spMkLst>
        </pc:spChg>
        <pc:spChg chg="mod">
          <ac:chgData name="Lorène Lailler" userId="53fdc27f-db66-4a79-8d86-059e4de6c567" providerId="ADAL" clId="{3245E473-7E4D-46A3-AE24-B525C8F3258D}" dt="2024-05-27T18:32:03.685" v="303"/>
          <ac:spMkLst>
            <pc:docMk/>
            <pc:sldMk cId="1105834555" sldId="258"/>
            <ac:spMk id="4" creationId="{00000000-0000-0000-0000-000000000000}"/>
          </ac:spMkLst>
        </pc:spChg>
        <pc:spChg chg="mod">
          <ac:chgData name="Lorène Lailler" userId="53fdc27f-db66-4a79-8d86-059e4de6c567" providerId="ADAL" clId="{3245E473-7E4D-46A3-AE24-B525C8F3258D}" dt="2024-05-27T18:30:39.222" v="228"/>
          <ac:spMkLst>
            <pc:docMk/>
            <pc:sldMk cId="1105834555" sldId="258"/>
            <ac:spMk id="6" creationId="{00000000-0000-0000-0000-000000000000}"/>
          </ac:spMkLst>
        </pc:spChg>
        <pc:spChg chg="mod">
          <ac:chgData name="Lorène Lailler" userId="53fdc27f-db66-4a79-8d86-059e4de6c567" providerId="ADAL" clId="{3245E473-7E4D-46A3-AE24-B525C8F3258D}" dt="2024-05-27T18:34:30.769" v="319" actId="13926"/>
          <ac:spMkLst>
            <pc:docMk/>
            <pc:sldMk cId="1105834555" sldId="258"/>
            <ac:spMk id="7" creationId="{00000000-0000-0000-0000-000000000000}"/>
          </ac:spMkLst>
        </pc:spChg>
        <pc:spChg chg="mod">
          <ac:chgData name="Lorène Lailler" userId="53fdc27f-db66-4a79-8d86-059e4de6c567" providerId="ADAL" clId="{3245E473-7E4D-46A3-AE24-B525C8F3258D}" dt="2024-05-27T18:31:27.190" v="302" actId="6549"/>
          <ac:spMkLst>
            <pc:docMk/>
            <pc:sldMk cId="1105834555" sldId="258"/>
            <ac:spMk id="8" creationId="{00000000-0000-0000-0000-000000000000}"/>
          </ac:spMkLst>
        </pc:spChg>
        <pc:spChg chg="mod">
          <ac:chgData name="Lorène Lailler" userId="53fdc27f-db66-4a79-8d86-059e4de6c567" providerId="ADAL" clId="{3245E473-7E4D-46A3-AE24-B525C8F3258D}" dt="2024-05-27T18:34:48.702" v="353" actId="20577"/>
          <ac:spMkLst>
            <pc:docMk/>
            <pc:sldMk cId="1105834555" sldId="258"/>
            <ac:spMk id="9" creationId="{00000000-0000-0000-0000-000000000000}"/>
          </ac:spMkLst>
        </pc:spChg>
        <pc:spChg chg="mod">
          <ac:chgData name="Lorène Lailler" userId="53fdc27f-db66-4a79-8d86-059e4de6c567" providerId="ADAL" clId="{3245E473-7E4D-46A3-AE24-B525C8F3258D}" dt="2024-05-27T18:34:06.051" v="316"/>
          <ac:spMkLst>
            <pc:docMk/>
            <pc:sldMk cId="1105834555" sldId="258"/>
            <ac:spMk id="10" creationId="{00000000-0000-0000-0000-000000000000}"/>
          </ac:spMkLst>
        </pc:spChg>
      </pc:sldChg>
      <pc:sldChg chg="modSp">
        <pc:chgData name="Lorène Lailler" userId="53fdc27f-db66-4a79-8d86-059e4de6c567" providerId="ADAL" clId="{3245E473-7E4D-46A3-AE24-B525C8F3258D}" dt="2024-05-27T21:19:08.061" v="1099" actId="1038"/>
        <pc:sldMkLst>
          <pc:docMk/>
          <pc:sldMk cId="1525150363" sldId="259"/>
        </pc:sldMkLst>
        <pc:spChg chg="mod">
          <ac:chgData name="Lorène Lailler" userId="53fdc27f-db66-4a79-8d86-059e4de6c567" providerId="ADAL" clId="{3245E473-7E4D-46A3-AE24-B525C8F3258D}" dt="2024-05-27T21:14:23.935" v="1055" actId="20577"/>
          <ac:spMkLst>
            <pc:docMk/>
            <pc:sldMk cId="1525150363" sldId="259"/>
            <ac:spMk id="2" creationId="{00000000-0000-0000-0000-000000000000}"/>
          </ac:spMkLst>
        </pc:spChg>
        <pc:spChg chg="mod">
          <ac:chgData name="Lorène Lailler" userId="53fdc27f-db66-4a79-8d86-059e4de6c567" providerId="ADAL" clId="{3245E473-7E4D-46A3-AE24-B525C8F3258D}" dt="2024-05-27T21:14:56.734" v="1058" actId="13926"/>
          <ac:spMkLst>
            <pc:docMk/>
            <pc:sldMk cId="1525150363" sldId="259"/>
            <ac:spMk id="4" creationId="{00000000-0000-0000-0000-000000000000}"/>
          </ac:spMkLst>
        </pc:spChg>
        <pc:spChg chg="mod">
          <ac:chgData name="Lorène Lailler" userId="53fdc27f-db66-4a79-8d86-059e4de6c567" providerId="ADAL" clId="{3245E473-7E4D-46A3-AE24-B525C8F3258D}" dt="2024-05-27T21:19:08.061" v="1099" actId="1038"/>
          <ac:spMkLst>
            <pc:docMk/>
            <pc:sldMk cId="1525150363" sldId="259"/>
            <ac:spMk id="5" creationId="{00000000-0000-0000-0000-000000000000}"/>
          </ac:spMkLst>
        </pc:spChg>
        <pc:spChg chg="mod">
          <ac:chgData name="Lorène Lailler" userId="53fdc27f-db66-4a79-8d86-059e4de6c567" providerId="ADAL" clId="{3245E473-7E4D-46A3-AE24-B525C8F3258D}" dt="2024-05-27T21:15:35.856" v="1067" actId="1035"/>
          <ac:spMkLst>
            <pc:docMk/>
            <pc:sldMk cId="1525150363" sldId="259"/>
            <ac:spMk id="6" creationId="{00000000-0000-0000-0000-000000000000}"/>
          </ac:spMkLst>
        </pc:spChg>
        <pc:spChg chg="mod">
          <ac:chgData name="Lorène Lailler" userId="53fdc27f-db66-4a79-8d86-059e4de6c567" providerId="ADAL" clId="{3245E473-7E4D-46A3-AE24-B525C8F3258D}" dt="2024-05-27T21:16:20.928" v="1068"/>
          <ac:spMkLst>
            <pc:docMk/>
            <pc:sldMk cId="1525150363" sldId="259"/>
            <ac:spMk id="7" creationId="{00000000-0000-0000-0000-000000000000}"/>
          </ac:spMkLst>
        </pc:spChg>
        <pc:spChg chg="mod">
          <ac:chgData name="Lorène Lailler" userId="53fdc27f-db66-4a79-8d86-059e4de6c567" providerId="ADAL" clId="{3245E473-7E4D-46A3-AE24-B525C8F3258D}" dt="2024-05-27T21:19:08.061" v="1099" actId="1038"/>
          <ac:spMkLst>
            <pc:docMk/>
            <pc:sldMk cId="1525150363" sldId="259"/>
            <ac:spMk id="8" creationId="{00000000-0000-0000-0000-000000000000}"/>
          </ac:spMkLst>
        </pc:spChg>
        <pc:spChg chg="mod">
          <ac:chgData name="Lorène Lailler" userId="53fdc27f-db66-4a79-8d86-059e4de6c567" providerId="ADAL" clId="{3245E473-7E4D-46A3-AE24-B525C8F3258D}" dt="2024-05-27T21:19:08.061" v="1099" actId="1038"/>
          <ac:spMkLst>
            <pc:docMk/>
            <pc:sldMk cId="1525150363" sldId="259"/>
            <ac:spMk id="9" creationId="{00000000-0000-0000-0000-000000000000}"/>
          </ac:spMkLst>
        </pc:spChg>
      </pc:sldChg>
      <pc:sldChg chg="modSp">
        <pc:chgData name="Lorène Lailler" userId="53fdc27f-db66-4a79-8d86-059e4de6c567" providerId="ADAL" clId="{3245E473-7E4D-46A3-AE24-B525C8F3258D}" dt="2024-05-27T21:32:26.133" v="1327" actId="20577"/>
        <pc:sldMkLst>
          <pc:docMk/>
          <pc:sldMk cId="3443253234" sldId="260"/>
        </pc:sldMkLst>
        <pc:spChg chg="mod">
          <ac:chgData name="Lorène Lailler" userId="53fdc27f-db66-4a79-8d86-059e4de6c567" providerId="ADAL" clId="{3245E473-7E4D-46A3-AE24-B525C8F3258D}" dt="2024-05-27T21:24:05.166" v="1170" actId="14100"/>
          <ac:spMkLst>
            <pc:docMk/>
            <pc:sldMk cId="3443253234" sldId="260"/>
            <ac:spMk id="2" creationId="{00000000-0000-0000-0000-000000000000}"/>
          </ac:spMkLst>
        </pc:spChg>
        <pc:spChg chg="mod">
          <ac:chgData name="Lorène Lailler" userId="53fdc27f-db66-4a79-8d86-059e4de6c567" providerId="ADAL" clId="{3245E473-7E4D-46A3-AE24-B525C8F3258D}" dt="2024-05-27T21:24:54.670" v="1190" actId="6549"/>
          <ac:spMkLst>
            <pc:docMk/>
            <pc:sldMk cId="3443253234" sldId="260"/>
            <ac:spMk id="3" creationId="{00000000-0000-0000-0000-000000000000}"/>
          </ac:spMkLst>
        </pc:spChg>
        <pc:spChg chg="mod">
          <ac:chgData name="Lorène Lailler" userId="53fdc27f-db66-4a79-8d86-059e4de6c567" providerId="ADAL" clId="{3245E473-7E4D-46A3-AE24-B525C8F3258D}" dt="2024-05-27T21:25:31.611" v="1237" actId="20577"/>
          <ac:spMkLst>
            <pc:docMk/>
            <pc:sldMk cId="3443253234" sldId="260"/>
            <ac:spMk id="4" creationId="{00000000-0000-0000-0000-000000000000}"/>
          </ac:spMkLst>
        </pc:spChg>
        <pc:spChg chg="mod">
          <ac:chgData name="Lorène Lailler" userId="53fdc27f-db66-4a79-8d86-059e4de6c567" providerId="ADAL" clId="{3245E473-7E4D-46A3-AE24-B525C8F3258D}" dt="2024-05-27T21:25:55.085" v="1239" actId="14100"/>
          <ac:spMkLst>
            <pc:docMk/>
            <pc:sldMk cId="3443253234" sldId="260"/>
            <ac:spMk id="5" creationId="{00000000-0000-0000-0000-000000000000}"/>
          </ac:spMkLst>
        </pc:spChg>
        <pc:spChg chg="mod">
          <ac:chgData name="Lorène Lailler" userId="53fdc27f-db66-4a79-8d86-059e4de6c567" providerId="ADAL" clId="{3245E473-7E4D-46A3-AE24-B525C8F3258D}" dt="2024-05-27T21:26:32.312" v="1271" actId="20577"/>
          <ac:spMkLst>
            <pc:docMk/>
            <pc:sldMk cId="3443253234" sldId="260"/>
            <ac:spMk id="6" creationId="{00000000-0000-0000-0000-000000000000}"/>
          </ac:spMkLst>
        </pc:spChg>
        <pc:spChg chg="mod">
          <ac:chgData name="Lorène Lailler" userId="53fdc27f-db66-4a79-8d86-059e4de6c567" providerId="ADAL" clId="{3245E473-7E4D-46A3-AE24-B525C8F3258D}" dt="2024-05-27T21:32:26.133" v="1327" actId="20577"/>
          <ac:spMkLst>
            <pc:docMk/>
            <pc:sldMk cId="3443253234" sldId="260"/>
            <ac:spMk id="7" creationId="{00000000-0000-0000-0000-000000000000}"/>
          </ac:spMkLst>
        </pc:spChg>
      </pc:sldChg>
      <pc:sldChg chg="modSp">
        <pc:chgData name="Lorène Lailler" userId="53fdc27f-db66-4a79-8d86-059e4de6c567" providerId="ADAL" clId="{3245E473-7E4D-46A3-AE24-B525C8F3258D}" dt="2024-05-27T18:41:08.733" v="388" actId="1035"/>
        <pc:sldMkLst>
          <pc:docMk/>
          <pc:sldMk cId="1082882954" sldId="262"/>
        </pc:sldMkLst>
        <pc:spChg chg="mod">
          <ac:chgData name="Lorène Lailler" userId="53fdc27f-db66-4a79-8d86-059e4de6c567" providerId="ADAL" clId="{3245E473-7E4D-46A3-AE24-B525C8F3258D}" dt="2024-05-27T18:37:45.961" v="354"/>
          <ac:spMkLst>
            <pc:docMk/>
            <pc:sldMk cId="1082882954" sldId="262"/>
            <ac:spMk id="2" creationId="{00000000-0000-0000-0000-000000000000}"/>
          </ac:spMkLst>
        </pc:spChg>
        <pc:spChg chg="mod">
          <ac:chgData name="Lorène Lailler" userId="53fdc27f-db66-4a79-8d86-059e4de6c567" providerId="ADAL" clId="{3245E473-7E4D-46A3-AE24-B525C8F3258D}" dt="2024-05-27T18:41:08.733" v="388" actId="1035"/>
          <ac:spMkLst>
            <pc:docMk/>
            <pc:sldMk cId="1082882954" sldId="262"/>
            <ac:spMk id="6" creationId="{00000000-0000-0000-0000-000000000000}"/>
          </ac:spMkLst>
        </pc:spChg>
        <pc:spChg chg="mod">
          <ac:chgData name="Lorène Lailler" userId="53fdc27f-db66-4a79-8d86-059e4de6c567" providerId="ADAL" clId="{3245E473-7E4D-46A3-AE24-B525C8F3258D}" dt="2024-05-27T18:41:08.733" v="388" actId="1035"/>
          <ac:spMkLst>
            <pc:docMk/>
            <pc:sldMk cId="1082882954" sldId="262"/>
            <ac:spMk id="7" creationId="{00000000-0000-0000-0000-000000000000}"/>
          </ac:spMkLst>
        </pc:spChg>
        <pc:spChg chg="mod">
          <ac:chgData name="Lorène Lailler" userId="53fdc27f-db66-4a79-8d86-059e4de6c567" providerId="ADAL" clId="{3245E473-7E4D-46A3-AE24-B525C8F3258D}" dt="2024-05-27T18:41:08.733" v="388" actId="1035"/>
          <ac:spMkLst>
            <pc:docMk/>
            <pc:sldMk cId="1082882954" sldId="262"/>
            <ac:spMk id="8" creationId="{00000000-0000-0000-0000-000000000000}"/>
          </ac:spMkLst>
        </pc:spChg>
        <pc:spChg chg="mod">
          <ac:chgData name="Lorène Lailler" userId="53fdc27f-db66-4a79-8d86-059e4de6c567" providerId="ADAL" clId="{3245E473-7E4D-46A3-AE24-B525C8F3258D}" dt="2024-05-27T18:41:08.733" v="388" actId="1035"/>
          <ac:spMkLst>
            <pc:docMk/>
            <pc:sldMk cId="1082882954" sldId="262"/>
            <ac:spMk id="9" creationId="{00000000-0000-0000-0000-000000000000}"/>
          </ac:spMkLst>
        </pc:spChg>
        <pc:spChg chg="mod">
          <ac:chgData name="Lorène Lailler" userId="53fdc27f-db66-4a79-8d86-059e4de6c567" providerId="ADAL" clId="{3245E473-7E4D-46A3-AE24-B525C8F3258D}" dt="2024-05-27T18:40:03.812" v="380" actId="20577"/>
          <ac:spMkLst>
            <pc:docMk/>
            <pc:sldMk cId="1082882954" sldId="262"/>
            <ac:spMk id="10" creationId="{00000000-0000-0000-0000-000000000000}"/>
          </ac:spMkLst>
        </pc:spChg>
        <pc:picChg chg="mod">
          <ac:chgData name="Lorène Lailler" userId="53fdc27f-db66-4a79-8d86-059e4de6c567" providerId="ADAL" clId="{3245E473-7E4D-46A3-AE24-B525C8F3258D}" dt="2024-05-27T18:39:52.400" v="373" actId="1038"/>
          <ac:picMkLst>
            <pc:docMk/>
            <pc:sldMk cId="1082882954" sldId="262"/>
            <ac:picMk id="4" creationId="{00000000-0000-0000-0000-000000000000}"/>
          </ac:picMkLst>
        </pc:picChg>
      </pc:sldChg>
      <pc:sldChg chg="modSp">
        <pc:chgData name="Lorène Lailler" userId="53fdc27f-db66-4a79-8d86-059e4de6c567" providerId="ADAL" clId="{3245E473-7E4D-46A3-AE24-B525C8F3258D}" dt="2024-05-27T21:22:24.674" v="1114" actId="20577"/>
        <pc:sldMkLst>
          <pc:docMk/>
          <pc:sldMk cId="3925587342" sldId="263"/>
        </pc:sldMkLst>
        <pc:spChg chg="mod">
          <ac:chgData name="Lorène Lailler" userId="53fdc27f-db66-4a79-8d86-059e4de6c567" providerId="ADAL" clId="{3245E473-7E4D-46A3-AE24-B525C8F3258D}" dt="2024-05-27T18:43:25.292" v="440" actId="20577"/>
          <ac:spMkLst>
            <pc:docMk/>
            <pc:sldMk cId="3925587342" sldId="263"/>
            <ac:spMk id="8" creationId="{00000000-0000-0000-0000-000000000000}"/>
          </ac:spMkLst>
        </pc:spChg>
        <pc:spChg chg="mod">
          <ac:chgData name="Lorène Lailler" userId="53fdc27f-db66-4a79-8d86-059e4de6c567" providerId="ADAL" clId="{3245E473-7E4D-46A3-AE24-B525C8F3258D}" dt="2024-05-27T18:43:30.318" v="451" actId="6549"/>
          <ac:spMkLst>
            <pc:docMk/>
            <pc:sldMk cId="3925587342" sldId="263"/>
            <ac:spMk id="9" creationId="{00000000-0000-0000-0000-000000000000}"/>
          </ac:spMkLst>
        </pc:spChg>
        <pc:spChg chg="mod">
          <ac:chgData name="Lorène Lailler" userId="53fdc27f-db66-4a79-8d86-059e4de6c567" providerId="ADAL" clId="{3245E473-7E4D-46A3-AE24-B525C8F3258D}" dt="2024-05-27T18:44:55.123" v="505" actId="6549"/>
          <ac:spMkLst>
            <pc:docMk/>
            <pc:sldMk cId="3925587342" sldId="263"/>
            <ac:spMk id="10" creationId="{00000000-0000-0000-0000-000000000000}"/>
          </ac:spMkLst>
        </pc:spChg>
        <pc:spChg chg="mod">
          <ac:chgData name="Lorène Lailler" userId="53fdc27f-db66-4a79-8d86-059e4de6c567" providerId="ADAL" clId="{3245E473-7E4D-46A3-AE24-B525C8F3258D}" dt="2024-05-27T21:11:49.633" v="590" actId="6549"/>
          <ac:spMkLst>
            <pc:docMk/>
            <pc:sldMk cId="3925587342" sldId="263"/>
            <ac:spMk id="11" creationId="{00000000-0000-0000-0000-000000000000}"/>
          </ac:spMkLst>
        </pc:spChg>
        <pc:spChg chg="mod">
          <ac:chgData name="Lorène Lailler" userId="53fdc27f-db66-4a79-8d86-059e4de6c567" providerId="ADAL" clId="{3245E473-7E4D-46A3-AE24-B525C8F3258D}" dt="2024-05-27T21:22:24.674" v="1114" actId="20577"/>
          <ac:spMkLst>
            <pc:docMk/>
            <pc:sldMk cId="3925587342" sldId="263"/>
            <ac:spMk id="12" creationId="{00000000-0000-0000-0000-000000000000}"/>
          </ac:spMkLst>
        </pc:spChg>
        <pc:spChg chg="mod">
          <ac:chgData name="Lorène Lailler" userId="53fdc27f-db66-4a79-8d86-059e4de6c567" providerId="ADAL" clId="{3245E473-7E4D-46A3-AE24-B525C8F3258D}" dt="2024-05-27T21:12:25.022" v="692" actId="6549"/>
          <ac:spMkLst>
            <pc:docMk/>
            <pc:sldMk cId="3925587342" sldId="263"/>
            <ac:spMk id="13" creationId="{00000000-0000-0000-0000-000000000000}"/>
          </ac:spMkLst>
        </pc:spChg>
        <pc:spChg chg="mod">
          <ac:chgData name="Lorène Lailler" userId="53fdc27f-db66-4a79-8d86-059e4de6c567" providerId="ADAL" clId="{3245E473-7E4D-46A3-AE24-B525C8F3258D}" dt="2024-05-27T21:13:02.158" v="820" actId="20577"/>
          <ac:spMkLst>
            <pc:docMk/>
            <pc:sldMk cId="3925587342" sldId="263"/>
            <ac:spMk id="14" creationId="{00000000-0000-0000-0000-000000000000}"/>
          </ac:spMkLst>
        </pc:spChg>
        <pc:spChg chg="mod">
          <ac:chgData name="Lorène Lailler" userId="53fdc27f-db66-4a79-8d86-059e4de6c567" providerId="ADAL" clId="{3245E473-7E4D-46A3-AE24-B525C8F3258D}" dt="2024-05-27T21:12:47.065" v="773" actId="6549"/>
          <ac:spMkLst>
            <pc:docMk/>
            <pc:sldMk cId="3925587342" sldId="263"/>
            <ac:spMk id="15" creationId="{00000000-0000-0000-0000-000000000000}"/>
          </ac:spMkLst>
        </pc:spChg>
        <pc:spChg chg="mod">
          <ac:chgData name="Lorène Lailler" userId="53fdc27f-db66-4a79-8d86-059e4de6c567" providerId="ADAL" clId="{3245E473-7E4D-46A3-AE24-B525C8F3258D}" dt="2024-05-27T21:12:54.955" v="807" actId="6549"/>
          <ac:spMkLst>
            <pc:docMk/>
            <pc:sldMk cId="3925587342" sldId="263"/>
            <ac:spMk id="16" creationId="{00000000-0000-0000-0000-000000000000}"/>
          </ac:spMkLst>
        </pc:spChg>
        <pc:spChg chg="mod">
          <ac:chgData name="Lorène Lailler" userId="53fdc27f-db66-4a79-8d86-059e4de6c567" providerId="ADAL" clId="{3245E473-7E4D-46A3-AE24-B525C8F3258D}" dt="2024-05-27T21:13:42.284" v="903" actId="6549"/>
          <ac:spMkLst>
            <pc:docMk/>
            <pc:sldMk cId="3925587342" sldId="263"/>
            <ac:spMk id="18" creationId="{00000000-0000-0000-0000-000000000000}"/>
          </ac:spMkLst>
        </pc:spChg>
        <pc:spChg chg="mod">
          <ac:chgData name="Lorène Lailler" userId="53fdc27f-db66-4a79-8d86-059e4de6c567" providerId="ADAL" clId="{3245E473-7E4D-46A3-AE24-B525C8F3258D}" dt="2024-05-27T18:43:22.893" v="438" actId="1076"/>
          <ac:spMkLst>
            <pc:docMk/>
            <pc:sldMk cId="3925587342" sldId="263"/>
            <ac:spMk id="19" creationId="{00000000-0000-0000-0000-000000000000}"/>
          </ac:spMkLst>
        </pc:spChg>
        <pc:spChg chg="mod">
          <ac:chgData name="Lorène Lailler" userId="53fdc27f-db66-4a79-8d86-059e4de6c567" providerId="ADAL" clId="{3245E473-7E4D-46A3-AE24-B525C8F3258D}" dt="2024-05-27T21:14:00.378" v="1015" actId="6549"/>
          <ac:spMkLst>
            <pc:docMk/>
            <pc:sldMk cId="3925587342" sldId="263"/>
            <ac:spMk id="20" creationId="{00000000-0000-0000-0000-000000000000}"/>
          </ac:spMkLst>
        </pc:spChg>
        <pc:spChg chg="mod">
          <ac:chgData name="Lorène Lailler" userId="53fdc27f-db66-4a79-8d86-059e4de6c567" providerId="ADAL" clId="{3245E473-7E4D-46A3-AE24-B525C8F3258D}" dt="2024-05-27T18:44:11.959" v="504" actId="20577"/>
          <ac:spMkLst>
            <pc:docMk/>
            <pc:sldMk cId="3925587342" sldId="263"/>
            <ac:spMk id="21" creationId="{00000000-0000-0000-0000-000000000000}"/>
          </ac:spMkLst>
        </pc:spChg>
        <pc:spChg chg="mod">
          <ac:chgData name="Lorène Lailler" userId="53fdc27f-db66-4a79-8d86-059e4de6c567" providerId="ADAL" clId="{3245E473-7E4D-46A3-AE24-B525C8F3258D}" dt="2024-05-27T18:51:42.104" v="538" actId="6549"/>
          <ac:spMkLst>
            <pc:docMk/>
            <pc:sldMk cId="3925587342" sldId="263"/>
            <ac:spMk id="22" creationId="{00000000-0000-0000-0000-000000000000}"/>
          </ac:spMkLst>
        </pc:spChg>
        <pc:spChg chg="mod">
          <ac:chgData name="Lorène Lailler" userId="53fdc27f-db66-4a79-8d86-059e4de6c567" providerId="ADAL" clId="{3245E473-7E4D-46A3-AE24-B525C8F3258D}" dt="2024-05-27T21:11:04.783" v="556" actId="20577"/>
          <ac:spMkLst>
            <pc:docMk/>
            <pc:sldMk cId="3925587342" sldId="263"/>
            <ac:spMk id="23" creationId="{00000000-0000-0000-0000-000000000000}"/>
          </ac:spMkLst>
        </pc:spChg>
      </pc:sldChg>
      <pc:sldChg chg="modSp">
        <pc:chgData name="Lorène Lailler" userId="53fdc27f-db66-4a79-8d86-059e4de6c567" providerId="ADAL" clId="{3245E473-7E4D-46A3-AE24-B525C8F3258D}" dt="2024-05-27T18:29:50.899" v="226" actId="20577"/>
        <pc:sldMkLst>
          <pc:docMk/>
          <pc:sldMk cId="2721952481" sldId="264"/>
        </pc:sldMkLst>
        <pc:spChg chg="mod">
          <ac:chgData name="Lorène Lailler" userId="53fdc27f-db66-4a79-8d86-059e4de6c567" providerId="ADAL" clId="{3245E473-7E4D-46A3-AE24-B525C8F3258D}" dt="2024-05-27T18:27:12.465" v="159" actId="20577"/>
          <ac:spMkLst>
            <pc:docMk/>
            <pc:sldMk cId="2721952481" sldId="264"/>
            <ac:spMk id="2" creationId="{00000000-0000-0000-0000-000000000000}"/>
          </ac:spMkLst>
        </pc:spChg>
        <pc:spChg chg="mod">
          <ac:chgData name="Lorène Lailler" userId="53fdc27f-db66-4a79-8d86-059e4de6c567" providerId="ADAL" clId="{3245E473-7E4D-46A3-AE24-B525C8F3258D}" dt="2024-05-27T18:26:10.286" v="148" actId="20577"/>
          <ac:spMkLst>
            <pc:docMk/>
            <pc:sldMk cId="2721952481" sldId="264"/>
            <ac:spMk id="5" creationId="{00000000-0000-0000-0000-000000000000}"/>
          </ac:spMkLst>
        </pc:spChg>
        <pc:spChg chg="mod">
          <ac:chgData name="Lorène Lailler" userId="53fdc27f-db66-4a79-8d86-059e4de6c567" providerId="ADAL" clId="{3245E473-7E4D-46A3-AE24-B525C8F3258D}" dt="2024-05-27T18:27:07.700" v="150" actId="6549"/>
          <ac:spMkLst>
            <pc:docMk/>
            <pc:sldMk cId="2721952481" sldId="264"/>
            <ac:spMk id="6" creationId="{00000000-0000-0000-0000-000000000000}"/>
          </ac:spMkLst>
        </pc:spChg>
        <pc:spChg chg="mod">
          <ac:chgData name="Lorène Lailler" userId="53fdc27f-db66-4a79-8d86-059e4de6c567" providerId="ADAL" clId="{3245E473-7E4D-46A3-AE24-B525C8F3258D}" dt="2024-05-27T18:27:36.794" v="161" actId="20577"/>
          <ac:spMkLst>
            <pc:docMk/>
            <pc:sldMk cId="2721952481" sldId="264"/>
            <ac:spMk id="7" creationId="{00000000-0000-0000-0000-000000000000}"/>
          </ac:spMkLst>
        </pc:spChg>
        <pc:spChg chg="mod">
          <ac:chgData name="Lorène Lailler" userId="53fdc27f-db66-4a79-8d86-059e4de6c567" providerId="ADAL" clId="{3245E473-7E4D-46A3-AE24-B525C8F3258D}" dt="2024-05-27T18:29:50.899" v="226" actId="20577"/>
          <ac:spMkLst>
            <pc:docMk/>
            <pc:sldMk cId="2721952481" sldId="264"/>
            <ac:spMk id="9" creationId="{00000000-0000-0000-0000-000000000000}"/>
          </ac:spMkLst>
        </pc:spChg>
        <pc:spChg chg="mod">
          <ac:chgData name="Lorène Lailler" userId="53fdc27f-db66-4a79-8d86-059e4de6c567" providerId="ADAL" clId="{3245E473-7E4D-46A3-AE24-B525C8F3258D}" dt="2024-05-27T18:29:04.423" v="164" actId="6549"/>
          <ac:spMkLst>
            <pc:docMk/>
            <pc:sldMk cId="2721952481" sldId="264"/>
            <ac:spMk id="15" creationId="{00000000-0000-0000-0000-000000000000}"/>
          </ac:spMkLst>
        </pc:spChg>
        <pc:spChg chg="mod">
          <ac:chgData name="Lorène Lailler" userId="53fdc27f-db66-4a79-8d86-059e4de6c567" providerId="ADAL" clId="{3245E473-7E4D-46A3-AE24-B525C8F3258D}" dt="2024-05-27T18:29:24.819" v="170" actId="20577"/>
          <ac:spMkLst>
            <pc:docMk/>
            <pc:sldMk cId="2721952481" sldId="264"/>
            <ac:spMk id="16" creationId="{00000000-0000-0000-0000-000000000000}"/>
          </ac:spMkLst>
        </pc:spChg>
      </pc:sldChg>
    </pc:docChg>
  </pc:docChgLst>
  <pc:docChgLst>
    <pc:chgData name="Lorène Lailler" userId="53fdc27f-db66-4a79-8d86-059e4de6c567" providerId="ADAL" clId="{8F1BBD1C-683B-4DAA-B72B-001B7BA9AD50}"/>
    <pc:docChg chg="modSld">
      <pc:chgData name="Lorène Lailler" userId="53fdc27f-db66-4a79-8d86-059e4de6c567" providerId="ADAL" clId="{8F1BBD1C-683B-4DAA-B72B-001B7BA9AD50}" dt="2024-08-29T14:33:42.076" v="112" actId="20577"/>
      <pc:docMkLst>
        <pc:docMk/>
      </pc:docMkLst>
      <pc:sldChg chg="modSp">
        <pc:chgData name="Lorène Lailler" userId="53fdc27f-db66-4a79-8d86-059e4de6c567" providerId="ADAL" clId="{8F1BBD1C-683B-4DAA-B72B-001B7BA9AD50}" dt="2024-08-29T14:21:53.578" v="5" actId="20577"/>
        <pc:sldMkLst>
          <pc:docMk/>
          <pc:sldMk cId="3925587342" sldId="263"/>
        </pc:sldMkLst>
        <pc:spChg chg="mod">
          <ac:chgData name="Lorène Lailler" userId="53fdc27f-db66-4a79-8d86-059e4de6c567" providerId="ADAL" clId="{8F1BBD1C-683B-4DAA-B72B-001B7BA9AD50}" dt="2024-08-29T14:21:53.578" v="5" actId="20577"/>
          <ac:spMkLst>
            <pc:docMk/>
            <pc:sldMk cId="3925587342" sldId="263"/>
            <ac:spMk id="11" creationId="{00000000-0000-0000-0000-000000000000}"/>
          </ac:spMkLst>
        </pc:spChg>
      </pc:sldChg>
      <pc:sldChg chg="modSp mod">
        <pc:chgData name="Lorène Lailler" userId="53fdc27f-db66-4a79-8d86-059e4de6c567" providerId="ADAL" clId="{8F1BBD1C-683B-4DAA-B72B-001B7BA9AD50}" dt="2024-08-29T14:27:32.307" v="61" actId="14100"/>
        <pc:sldMkLst>
          <pc:docMk/>
          <pc:sldMk cId="3859585695" sldId="267"/>
        </pc:sldMkLst>
        <pc:spChg chg="mod">
          <ac:chgData name="Lorène Lailler" userId="53fdc27f-db66-4a79-8d86-059e4de6c567" providerId="ADAL" clId="{8F1BBD1C-683B-4DAA-B72B-001B7BA9AD50}" dt="2024-08-29T14:27:03.862" v="45" actId="1035"/>
          <ac:spMkLst>
            <pc:docMk/>
            <pc:sldMk cId="3859585695" sldId="267"/>
            <ac:spMk id="20" creationId="{00000000-0000-0000-0000-000000000000}"/>
          </ac:spMkLst>
        </pc:spChg>
        <pc:spChg chg="mod">
          <ac:chgData name="Lorène Lailler" userId="53fdc27f-db66-4a79-8d86-059e4de6c567" providerId="ADAL" clId="{8F1BBD1C-683B-4DAA-B72B-001B7BA9AD50}" dt="2024-08-29T14:27:32.307" v="61" actId="14100"/>
          <ac:spMkLst>
            <pc:docMk/>
            <pc:sldMk cId="3859585695" sldId="267"/>
            <ac:spMk id="26" creationId="{00000000-0000-0000-0000-000000000000}"/>
          </ac:spMkLst>
        </pc:spChg>
      </pc:sldChg>
      <pc:sldChg chg="modSp mod">
        <pc:chgData name="Lorène Lailler" userId="53fdc27f-db66-4a79-8d86-059e4de6c567" providerId="ADAL" clId="{8F1BBD1C-683B-4DAA-B72B-001B7BA9AD50}" dt="2024-08-29T14:27:49.581" v="72" actId="20577"/>
        <pc:sldMkLst>
          <pc:docMk/>
          <pc:sldMk cId="3783509602" sldId="268"/>
        </pc:sldMkLst>
        <pc:spChg chg="mod">
          <ac:chgData name="Lorène Lailler" userId="53fdc27f-db66-4a79-8d86-059e4de6c567" providerId="ADAL" clId="{8F1BBD1C-683B-4DAA-B72B-001B7BA9AD50}" dt="2024-08-29T14:27:49.581" v="72" actId="20577"/>
          <ac:spMkLst>
            <pc:docMk/>
            <pc:sldMk cId="3783509602" sldId="268"/>
            <ac:spMk id="20" creationId="{00000000-0000-0000-0000-000000000000}"/>
          </ac:spMkLst>
        </pc:spChg>
      </pc:sldChg>
      <pc:sldChg chg="modSp mod">
        <pc:chgData name="Lorène Lailler" userId="53fdc27f-db66-4a79-8d86-059e4de6c567" providerId="ADAL" clId="{8F1BBD1C-683B-4DAA-B72B-001B7BA9AD50}" dt="2024-08-29T14:27:55.899" v="83" actId="20577"/>
        <pc:sldMkLst>
          <pc:docMk/>
          <pc:sldMk cId="3125665760" sldId="269"/>
        </pc:sldMkLst>
        <pc:spChg chg="mod">
          <ac:chgData name="Lorène Lailler" userId="53fdc27f-db66-4a79-8d86-059e4de6c567" providerId="ADAL" clId="{8F1BBD1C-683B-4DAA-B72B-001B7BA9AD50}" dt="2024-08-29T14:27:55.899" v="83" actId="20577"/>
          <ac:spMkLst>
            <pc:docMk/>
            <pc:sldMk cId="3125665760" sldId="269"/>
            <ac:spMk id="20" creationId="{00000000-0000-0000-0000-000000000000}"/>
          </ac:spMkLst>
        </pc:spChg>
      </pc:sldChg>
      <pc:sldChg chg="modSp mod">
        <pc:chgData name="Lorène Lailler" userId="53fdc27f-db66-4a79-8d86-059e4de6c567" providerId="ADAL" clId="{8F1BBD1C-683B-4DAA-B72B-001B7BA9AD50}" dt="2024-08-29T14:29:54.501" v="110" actId="20577"/>
        <pc:sldMkLst>
          <pc:docMk/>
          <pc:sldMk cId="4225972342" sldId="270"/>
        </pc:sldMkLst>
        <pc:spChg chg="mod">
          <ac:chgData name="Lorène Lailler" userId="53fdc27f-db66-4a79-8d86-059e4de6c567" providerId="ADAL" clId="{8F1BBD1C-683B-4DAA-B72B-001B7BA9AD50}" dt="2024-08-29T14:29:54.501" v="110" actId="20577"/>
          <ac:spMkLst>
            <pc:docMk/>
            <pc:sldMk cId="4225972342" sldId="270"/>
            <ac:spMk id="12" creationId="{00000000-0000-0000-0000-000000000000}"/>
          </ac:spMkLst>
        </pc:spChg>
        <pc:spChg chg="mod">
          <ac:chgData name="Lorène Lailler" userId="53fdc27f-db66-4a79-8d86-059e4de6c567" providerId="ADAL" clId="{8F1BBD1C-683B-4DAA-B72B-001B7BA9AD50}" dt="2024-08-29T14:26:36.708" v="24" actId="20577"/>
          <ac:spMkLst>
            <pc:docMk/>
            <pc:sldMk cId="4225972342" sldId="270"/>
            <ac:spMk id="20" creationId="{00000000-0000-0000-0000-000000000000}"/>
          </ac:spMkLst>
        </pc:spChg>
      </pc:sldChg>
      <pc:sldChg chg="modSp mod">
        <pc:chgData name="Lorène Lailler" userId="53fdc27f-db66-4a79-8d86-059e4de6c567" providerId="ADAL" clId="{8F1BBD1C-683B-4DAA-B72B-001B7BA9AD50}" dt="2024-08-29T14:28:14.341" v="97" actId="1036"/>
        <pc:sldMkLst>
          <pc:docMk/>
          <pc:sldMk cId="1561276521" sldId="271"/>
        </pc:sldMkLst>
        <pc:spChg chg="mod">
          <ac:chgData name="Lorène Lailler" userId="53fdc27f-db66-4a79-8d86-059e4de6c567" providerId="ADAL" clId="{8F1BBD1C-683B-4DAA-B72B-001B7BA9AD50}" dt="2024-08-29T14:28:14.341" v="97" actId="1036"/>
          <ac:spMkLst>
            <pc:docMk/>
            <pc:sldMk cId="1561276521" sldId="271"/>
            <ac:spMk id="3" creationId="{00000000-0000-0000-0000-000000000000}"/>
          </ac:spMkLst>
        </pc:spChg>
        <pc:spChg chg="mod">
          <ac:chgData name="Lorène Lailler" userId="53fdc27f-db66-4a79-8d86-059e4de6c567" providerId="ADAL" clId="{8F1BBD1C-683B-4DAA-B72B-001B7BA9AD50}" dt="2024-08-29T14:28:05.545" v="94" actId="20577"/>
          <ac:spMkLst>
            <pc:docMk/>
            <pc:sldMk cId="1561276521" sldId="271"/>
            <ac:spMk id="20" creationId="{00000000-0000-0000-0000-000000000000}"/>
          </ac:spMkLst>
        </pc:spChg>
      </pc:sldChg>
      <pc:sldChg chg="modSp mod">
        <pc:chgData name="Lorène Lailler" userId="53fdc27f-db66-4a79-8d86-059e4de6c567" providerId="ADAL" clId="{8F1BBD1C-683B-4DAA-B72B-001B7BA9AD50}" dt="2024-08-29T14:28:22.503" v="108" actId="20577"/>
        <pc:sldMkLst>
          <pc:docMk/>
          <pc:sldMk cId="2496097755" sldId="272"/>
        </pc:sldMkLst>
        <pc:spChg chg="mod">
          <ac:chgData name="Lorène Lailler" userId="53fdc27f-db66-4a79-8d86-059e4de6c567" providerId="ADAL" clId="{8F1BBD1C-683B-4DAA-B72B-001B7BA9AD50}" dt="2024-08-29T14:28:22.503" v="108" actId="20577"/>
          <ac:spMkLst>
            <pc:docMk/>
            <pc:sldMk cId="2496097755" sldId="272"/>
            <ac:spMk id="6" creationId="{D7AE9EEF-985C-B4DD-2BC5-6A1945B06031}"/>
          </ac:spMkLst>
        </pc:spChg>
      </pc:sldChg>
      <pc:sldChg chg="modSp">
        <pc:chgData name="Lorène Lailler" userId="53fdc27f-db66-4a79-8d86-059e4de6c567" providerId="ADAL" clId="{8F1BBD1C-683B-4DAA-B72B-001B7BA9AD50}" dt="2024-08-29T14:33:42.076" v="112" actId="20577"/>
        <pc:sldMkLst>
          <pc:docMk/>
          <pc:sldMk cId="2344822841" sldId="276"/>
        </pc:sldMkLst>
        <pc:spChg chg="mod">
          <ac:chgData name="Lorène Lailler" userId="53fdc27f-db66-4a79-8d86-059e4de6c567" providerId="ADAL" clId="{8F1BBD1C-683B-4DAA-B72B-001B7BA9AD50}" dt="2024-08-29T14:33:42.076" v="112" actId="20577"/>
          <ac:spMkLst>
            <pc:docMk/>
            <pc:sldMk cId="2344822841" sldId="276"/>
            <ac:spMk id="4" creationId="{00000000-0000-0000-0000-000000000000}"/>
          </ac:spMkLst>
        </pc:spChg>
      </pc:sldChg>
    </pc:docChg>
  </pc:docChgLst>
  <pc:docChgLst>
    <pc:chgData name="Lorène Lailler" userId="53fdc27f-db66-4a79-8d86-059e4de6c567" providerId="ADAL" clId="{1DC958B3-AC81-4A82-A9D3-4B6EA26777F8}"/>
    <pc:docChg chg="custSel modSld">
      <pc:chgData name="Lorène Lailler" userId="53fdc27f-db66-4a79-8d86-059e4de6c567" providerId="ADAL" clId="{1DC958B3-AC81-4A82-A9D3-4B6EA26777F8}" dt="2024-08-22T19:47:33.695" v="24" actId="6549"/>
      <pc:docMkLst>
        <pc:docMk/>
      </pc:docMkLst>
      <pc:sldChg chg="modNotesTx">
        <pc:chgData name="Lorène Lailler" userId="53fdc27f-db66-4a79-8d86-059e4de6c567" providerId="ADAL" clId="{1DC958B3-AC81-4A82-A9D3-4B6EA26777F8}" dt="2024-08-22T19:47:12.425" v="16" actId="6549"/>
        <pc:sldMkLst>
          <pc:docMk/>
          <pc:sldMk cId="2496097755" sldId="272"/>
        </pc:sldMkLst>
      </pc:sldChg>
      <pc:sldChg chg="modNotesTx">
        <pc:chgData name="Lorène Lailler" userId="53fdc27f-db66-4a79-8d86-059e4de6c567" providerId="ADAL" clId="{1DC958B3-AC81-4A82-A9D3-4B6EA26777F8}" dt="2024-08-22T19:47:33.695" v="24" actId="6549"/>
        <pc:sldMkLst>
          <pc:docMk/>
          <pc:sldMk cId="4141798041" sldId="277"/>
        </pc:sldMkLst>
      </pc:sldChg>
    </pc:docChg>
  </pc:docChgLst>
  <pc:docChgLst>
    <pc:chgData name="Lorène Lailler" userId="53fdc27f-db66-4a79-8d86-059e4de6c567" providerId="ADAL" clId="{1B7F2BBB-0ACF-4F7E-BEDE-E3EFC5C7A5ED}"/>
    <pc:docChg chg="undo redo custSel addSld delSld modSld">
      <pc:chgData name="Lorène Lailler" userId="53fdc27f-db66-4a79-8d86-059e4de6c567" providerId="ADAL" clId="{1B7F2BBB-0ACF-4F7E-BEDE-E3EFC5C7A5ED}" dt="2024-07-29T17:29:49.141" v="4518" actId="20577"/>
      <pc:docMkLst>
        <pc:docMk/>
      </pc:docMkLst>
      <pc:sldChg chg="modSp mod modNotesTx">
        <pc:chgData name="Lorène Lailler" userId="53fdc27f-db66-4a79-8d86-059e4de6c567" providerId="ADAL" clId="{1B7F2BBB-0ACF-4F7E-BEDE-E3EFC5C7A5ED}" dt="2024-07-25T19:18:01.377" v="4464"/>
        <pc:sldMkLst>
          <pc:docMk/>
          <pc:sldMk cId="1091525086" sldId="256"/>
        </pc:sldMkLst>
        <pc:spChg chg="mod">
          <ac:chgData name="Lorène Lailler" userId="53fdc27f-db66-4a79-8d86-059e4de6c567" providerId="ADAL" clId="{1B7F2BBB-0ACF-4F7E-BEDE-E3EFC5C7A5ED}" dt="2024-07-25T19:18:01.377" v="4464"/>
          <ac:spMkLst>
            <pc:docMk/>
            <pc:sldMk cId="1091525086" sldId="256"/>
            <ac:spMk id="2" creationId="{00000000-0000-0000-0000-000000000000}"/>
          </ac:spMkLst>
        </pc:spChg>
        <pc:picChg chg="mod">
          <ac:chgData name="Lorène Lailler" userId="53fdc27f-db66-4a79-8d86-059e4de6c567" providerId="ADAL" clId="{1B7F2BBB-0ACF-4F7E-BEDE-E3EFC5C7A5ED}" dt="2024-07-24T18:22:35.711" v="4240" actId="1038"/>
          <ac:picMkLst>
            <pc:docMk/>
            <pc:sldMk cId="1091525086" sldId="256"/>
            <ac:picMk id="13" creationId="{00000000-0000-0000-0000-000000000000}"/>
          </ac:picMkLst>
        </pc:picChg>
      </pc:sldChg>
      <pc:sldChg chg="modSp modNotesTx">
        <pc:chgData name="Lorène Lailler" userId="53fdc27f-db66-4a79-8d86-059e4de6c567" providerId="ADAL" clId="{1B7F2BBB-0ACF-4F7E-BEDE-E3EFC5C7A5ED}" dt="2024-07-29T17:29:03.763" v="4515" actId="20577"/>
        <pc:sldMkLst>
          <pc:docMk/>
          <pc:sldMk cId="1105834555" sldId="258"/>
        </pc:sldMkLst>
        <pc:spChg chg="mod">
          <ac:chgData name="Lorène Lailler" userId="53fdc27f-db66-4a79-8d86-059e4de6c567" providerId="ADAL" clId="{1B7F2BBB-0ACF-4F7E-BEDE-E3EFC5C7A5ED}" dt="2024-07-29T17:28:58.970" v="4514" actId="20577"/>
          <ac:spMkLst>
            <pc:docMk/>
            <pc:sldMk cId="1105834555" sldId="258"/>
            <ac:spMk id="4" creationId="{00000000-0000-0000-0000-000000000000}"/>
          </ac:spMkLst>
        </pc:spChg>
        <pc:spChg chg="mod">
          <ac:chgData name="Lorène Lailler" userId="53fdc27f-db66-4a79-8d86-059e4de6c567" providerId="ADAL" clId="{1B7F2BBB-0ACF-4F7E-BEDE-E3EFC5C7A5ED}" dt="2024-07-25T19:16:00.739" v="4402"/>
          <ac:spMkLst>
            <pc:docMk/>
            <pc:sldMk cId="1105834555" sldId="258"/>
            <ac:spMk id="7" creationId="{00000000-0000-0000-0000-000000000000}"/>
          </ac:spMkLst>
        </pc:spChg>
        <pc:spChg chg="mod">
          <ac:chgData name="Lorène Lailler" userId="53fdc27f-db66-4a79-8d86-059e4de6c567" providerId="ADAL" clId="{1B7F2BBB-0ACF-4F7E-BEDE-E3EFC5C7A5ED}" dt="2024-07-29T17:29:03.763" v="4515" actId="20577"/>
          <ac:spMkLst>
            <pc:docMk/>
            <pc:sldMk cId="1105834555" sldId="258"/>
            <ac:spMk id="8" creationId="{00000000-0000-0000-0000-000000000000}"/>
          </ac:spMkLst>
        </pc:spChg>
      </pc:sldChg>
      <pc:sldChg chg="modSp mod modNotesTx">
        <pc:chgData name="Lorène Lailler" userId="53fdc27f-db66-4a79-8d86-059e4de6c567" providerId="ADAL" clId="{1B7F2BBB-0ACF-4F7E-BEDE-E3EFC5C7A5ED}" dt="2024-07-25T19:18:32.788" v="4475" actId="6549"/>
        <pc:sldMkLst>
          <pc:docMk/>
          <pc:sldMk cId="1525150363" sldId="259"/>
        </pc:sldMkLst>
        <pc:spChg chg="mod">
          <ac:chgData name="Lorène Lailler" userId="53fdc27f-db66-4a79-8d86-059e4de6c567" providerId="ADAL" clId="{1B7F2BBB-0ACF-4F7E-BEDE-E3EFC5C7A5ED}" dt="2024-07-25T19:18:19.096" v="4468" actId="20577"/>
          <ac:spMkLst>
            <pc:docMk/>
            <pc:sldMk cId="1525150363" sldId="259"/>
            <ac:spMk id="2" creationId="{00000000-0000-0000-0000-000000000000}"/>
          </ac:spMkLst>
        </pc:spChg>
        <pc:spChg chg="mod">
          <ac:chgData name="Lorène Lailler" userId="53fdc27f-db66-4a79-8d86-059e4de6c567" providerId="ADAL" clId="{1B7F2BBB-0ACF-4F7E-BEDE-E3EFC5C7A5ED}" dt="2024-07-25T19:18:32.788" v="4475" actId="6549"/>
          <ac:spMkLst>
            <pc:docMk/>
            <pc:sldMk cId="1525150363" sldId="259"/>
            <ac:spMk id="4" creationId="{00000000-0000-0000-0000-000000000000}"/>
          </ac:spMkLst>
        </pc:spChg>
        <pc:spChg chg="mod">
          <ac:chgData name="Lorène Lailler" userId="53fdc27f-db66-4a79-8d86-059e4de6c567" providerId="ADAL" clId="{1B7F2BBB-0ACF-4F7E-BEDE-E3EFC5C7A5ED}" dt="2024-07-23T21:37:04.707" v="734" actId="6549"/>
          <ac:spMkLst>
            <pc:docMk/>
            <pc:sldMk cId="1525150363" sldId="259"/>
            <ac:spMk id="7" creationId="{00000000-0000-0000-0000-000000000000}"/>
          </ac:spMkLst>
        </pc:spChg>
        <pc:spChg chg="mod">
          <ac:chgData name="Lorène Lailler" userId="53fdc27f-db66-4a79-8d86-059e4de6c567" providerId="ADAL" clId="{1B7F2BBB-0ACF-4F7E-BEDE-E3EFC5C7A5ED}" dt="2024-07-23T21:37:35.421" v="752" actId="20577"/>
          <ac:spMkLst>
            <pc:docMk/>
            <pc:sldMk cId="1525150363" sldId="259"/>
            <ac:spMk id="8" creationId="{00000000-0000-0000-0000-000000000000}"/>
          </ac:spMkLst>
        </pc:spChg>
      </pc:sldChg>
      <pc:sldChg chg="addSp delSp modSp mod modNotesTx">
        <pc:chgData name="Lorène Lailler" userId="53fdc27f-db66-4a79-8d86-059e4de6c567" providerId="ADAL" clId="{1B7F2BBB-0ACF-4F7E-BEDE-E3EFC5C7A5ED}" dt="2024-07-29T17:29:49.141" v="4518" actId="20577"/>
        <pc:sldMkLst>
          <pc:docMk/>
          <pc:sldMk cId="3443253234" sldId="260"/>
        </pc:sldMkLst>
        <pc:spChg chg="mod">
          <ac:chgData name="Lorène Lailler" userId="53fdc27f-db66-4a79-8d86-059e4de6c567" providerId="ADAL" clId="{1B7F2BBB-0ACF-4F7E-BEDE-E3EFC5C7A5ED}" dt="2024-07-25T19:18:46.084" v="4487" actId="20577"/>
          <ac:spMkLst>
            <pc:docMk/>
            <pc:sldMk cId="3443253234" sldId="260"/>
            <ac:spMk id="2" creationId="{00000000-0000-0000-0000-000000000000}"/>
          </ac:spMkLst>
        </pc:spChg>
        <pc:spChg chg="mod">
          <ac:chgData name="Lorène Lailler" userId="53fdc27f-db66-4a79-8d86-059e4de6c567" providerId="ADAL" clId="{1B7F2BBB-0ACF-4F7E-BEDE-E3EFC5C7A5ED}" dt="2024-07-29T17:29:49.141" v="4518" actId="20577"/>
          <ac:spMkLst>
            <pc:docMk/>
            <pc:sldMk cId="3443253234" sldId="260"/>
            <ac:spMk id="3" creationId="{00000000-0000-0000-0000-000000000000}"/>
          </ac:spMkLst>
        </pc:spChg>
        <pc:spChg chg="mod">
          <ac:chgData name="Lorène Lailler" userId="53fdc27f-db66-4a79-8d86-059e4de6c567" providerId="ADAL" clId="{1B7F2BBB-0ACF-4F7E-BEDE-E3EFC5C7A5ED}" dt="2024-07-23T21:38:17.721" v="755" actId="6549"/>
          <ac:spMkLst>
            <pc:docMk/>
            <pc:sldMk cId="3443253234" sldId="260"/>
            <ac:spMk id="4" creationId="{00000000-0000-0000-0000-000000000000}"/>
          </ac:spMkLst>
        </pc:spChg>
        <pc:spChg chg="mod">
          <ac:chgData name="Lorène Lailler" userId="53fdc27f-db66-4a79-8d86-059e4de6c567" providerId="ADAL" clId="{1B7F2BBB-0ACF-4F7E-BEDE-E3EFC5C7A5ED}" dt="2024-07-23T21:38:23.175" v="758" actId="6549"/>
          <ac:spMkLst>
            <pc:docMk/>
            <pc:sldMk cId="3443253234" sldId="260"/>
            <ac:spMk id="5" creationId="{00000000-0000-0000-0000-000000000000}"/>
          </ac:spMkLst>
        </pc:spChg>
        <pc:spChg chg="mod">
          <ac:chgData name="Lorène Lailler" userId="53fdc27f-db66-4a79-8d86-059e4de6c567" providerId="ADAL" clId="{1B7F2BBB-0ACF-4F7E-BEDE-E3EFC5C7A5ED}" dt="2024-07-29T17:29:45.899" v="4517" actId="20577"/>
          <ac:spMkLst>
            <pc:docMk/>
            <pc:sldMk cId="3443253234" sldId="260"/>
            <ac:spMk id="6" creationId="{00000000-0000-0000-0000-000000000000}"/>
          </ac:spMkLst>
        </pc:spChg>
        <pc:spChg chg="mod">
          <ac:chgData name="Lorène Lailler" userId="53fdc27f-db66-4a79-8d86-059e4de6c567" providerId="ADAL" clId="{1B7F2BBB-0ACF-4F7E-BEDE-E3EFC5C7A5ED}" dt="2024-07-23T21:39:15.702" v="862" actId="20577"/>
          <ac:spMkLst>
            <pc:docMk/>
            <pc:sldMk cId="3443253234" sldId="260"/>
            <ac:spMk id="7" creationId="{00000000-0000-0000-0000-000000000000}"/>
          </ac:spMkLst>
        </pc:spChg>
        <pc:spChg chg="add del mod">
          <ac:chgData name="Lorène Lailler" userId="53fdc27f-db66-4a79-8d86-059e4de6c567" providerId="ADAL" clId="{1B7F2BBB-0ACF-4F7E-BEDE-E3EFC5C7A5ED}" dt="2024-07-22T20:15:44.518" v="483" actId="478"/>
          <ac:spMkLst>
            <pc:docMk/>
            <pc:sldMk cId="3443253234" sldId="260"/>
            <ac:spMk id="8" creationId="{E36962D1-FDB3-2E20-6C5E-7CD355336FD1}"/>
          </ac:spMkLst>
        </pc:spChg>
        <pc:spChg chg="add del mod">
          <ac:chgData name="Lorène Lailler" userId="53fdc27f-db66-4a79-8d86-059e4de6c567" providerId="ADAL" clId="{1B7F2BBB-0ACF-4F7E-BEDE-E3EFC5C7A5ED}" dt="2024-07-22T20:18:29.816" v="529" actId="22"/>
          <ac:spMkLst>
            <pc:docMk/>
            <pc:sldMk cId="3443253234" sldId="260"/>
            <ac:spMk id="14" creationId="{63D0B426-7280-168E-EFAA-4FA62F0DFC10}"/>
          </ac:spMkLst>
        </pc:spChg>
        <pc:spChg chg="add mod">
          <ac:chgData name="Lorène Lailler" userId="53fdc27f-db66-4a79-8d86-059e4de6c567" providerId="ADAL" clId="{1B7F2BBB-0ACF-4F7E-BEDE-E3EFC5C7A5ED}" dt="2024-07-25T19:19:14.182" v="4505" actId="6549"/>
          <ac:spMkLst>
            <pc:docMk/>
            <pc:sldMk cId="3443253234" sldId="260"/>
            <ac:spMk id="20" creationId="{58565AFB-FD26-A0CB-A4C5-38D5BE52C818}"/>
          </ac:spMkLst>
        </pc:spChg>
        <pc:picChg chg="add del mod ord">
          <ac:chgData name="Lorène Lailler" userId="53fdc27f-db66-4a79-8d86-059e4de6c567" providerId="ADAL" clId="{1B7F2BBB-0ACF-4F7E-BEDE-E3EFC5C7A5ED}" dt="2024-07-22T20:20:22.478" v="579" actId="478"/>
          <ac:picMkLst>
            <pc:docMk/>
            <pc:sldMk cId="3443253234" sldId="260"/>
            <ac:picMk id="18" creationId="{1C2A6E97-FD50-F532-AD09-FC12E289C052}"/>
          </ac:picMkLst>
        </pc:picChg>
      </pc:sldChg>
      <pc:sldChg chg="modSp modNotesTx">
        <pc:chgData name="Lorène Lailler" userId="53fdc27f-db66-4a79-8d86-059e4de6c567" providerId="ADAL" clId="{1B7F2BBB-0ACF-4F7E-BEDE-E3EFC5C7A5ED}" dt="2024-07-29T17:29:11.947" v="4516" actId="20577"/>
        <pc:sldMkLst>
          <pc:docMk/>
          <pc:sldMk cId="1082882954" sldId="262"/>
        </pc:sldMkLst>
        <pc:spChg chg="mod">
          <ac:chgData name="Lorène Lailler" userId="53fdc27f-db66-4a79-8d86-059e4de6c567" providerId="ADAL" clId="{1B7F2BBB-0ACF-4F7E-BEDE-E3EFC5C7A5ED}" dt="2024-07-29T17:29:11.947" v="4516" actId="20577"/>
          <ac:spMkLst>
            <pc:docMk/>
            <pc:sldMk cId="1082882954" sldId="262"/>
            <ac:spMk id="9" creationId="{00000000-0000-0000-0000-000000000000}"/>
          </ac:spMkLst>
        </pc:spChg>
      </pc:sldChg>
      <pc:sldChg chg="modSp mod modNotesTx">
        <pc:chgData name="Lorène Lailler" userId="53fdc27f-db66-4a79-8d86-059e4de6c567" providerId="ADAL" clId="{1B7F2BBB-0ACF-4F7E-BEDE-E3EFC5C7A5ED}" dt="2024-07-23T21:55:29.832" v="1502" actId="1037"/>
        <pc:sldMkLst>
          <pc:docMk/>
          <pc:sldMk cId="3925587342" sldId="263"/>
        </pc:sldMkLst>
        <pc:spChg chg="mod">
          <ac:chgData name="Lorène Lailler" userId="53fdc27f-db66-4a79-8d86-059e4de6c567" providerId="ADAL" clId="{1B7F2BBB-0ACF-4F7E-BEDE-E3EFC5C7A5ED}" dt="2024-07-23T21:55:13.959" v="1483" actId="1037"/>
          <ac:spMkLst>
            <pc:docMk/>
            <pc:sldMk cId="3925587342" sldId="263"/>
            <ac:spMk id="3" creationId="{00000000-0000-0000-0000-000000000000}"/>
          </ac:spMkLst>
        </pc:spChg>
        <pc:spChg chg="mod">
          <ac:chgData name="Lorène Lailler" userId="53fdc27f-db66-4a79-8d86-059e4de6c567" providerId="ADAL" clId="{1B7F2BBB-0ACF-4F7E-BEDE-E3EFC5C7A5ED}" dt="2024-07-23T21:55:24.611" v="1494" actId="1038"/>
          <ac:spMkLst>
            <pc:docMk/>
            <pc:sldMk cId="3925587342" sldId="263"/>
            <ac:spMk id="6" creationId="{00000000-0000-0000-0000-000000000000}"/>
          </ac:spMkLst>
        </pc:spChg>
        <pc:spChg chg="mod">
          <ac:chgData name="Lorène Lailler" userId="53fdc27f-db66-4a79-8d86-059e4de6c567" providerId="ADAL" clId="{1B7F2BBB-0ACF-4F7E-BEDE-E3EFC5C7A5ED}" dt="2024-07-23T21:55:13.959" v="1483" actId="1037"/>
          <ac:spMkLst>
            <pc:docMk/>
            <pc:sldMk cId="3925587342" sldId="263"/>
            <ac:spMk id="7" creationId="{00000000-0000-0000-0000-000000000000}"/>
          </ac:spMkLst>
        </pc:spChg>
        <pc:spChg chg="mod">
          <ac:chgData name="Lorène Lailler" userId="53fdc27f-db66-4a79-8d86-059e4de6c567" providerId="ADAL" clId="{1B7F2BBB-0ACF-4F7E-BEDE-E3EFC5C7A5ED}" dt="2024-07-23T21:55:13.959" v="1483" actId="1037"/>
          <ac:spMkLst>
            <pc:docMk/>
            <pc:sldMk cId="3925587342" sldId="263"/>
            <ac:spMk id="8" creationId="{00000000-0000-0000-0000-000000000000}"/>
          </ac:spMkLst>
        </pc:spChg>
        <pc:spChg chg="mod">
          <ac:chgData name="Lorène Lailler" userId="53fdc27f-db66-4a79-8d86-059e4de6c567" providerId="ADAL" clId="{1B7F2BBB-0ACF-4F7E-BEDE-E3EFC5C7A5ED}" dt="2024-07-23T21:55:24.611" v="1494" actId="1038"/>
          <ac:spMkLst>
            <pc:docMk/>
            <pc:sldMk cId="3925587342" sldId="263"/>
            <ac:spMk id="9" creationId="{00000000-0000-0000-0000-000000000000}"/>
          </ac:spMkLst>
        </pc:spChg>
        <pc:spChg chg="mod">
          <ac:chgData name="Lorène Lailler" userId="53fdc27f-db66-4a79-8d86-059e4de6c567" providerId="ADAL" clId="{1B7F2BBB-0ACF-4F7E-BEDE-E3EFC5C7A5ED}" dt="2024-07-23T21:55:13.959" v="1483" actId="1037"/>
          <ac:spMkLst>
            <pc:docMk/>
            <pc:sldMk cId="3925587342" sldId="263"/>
            <ac:spMk id="10" creationId="{00000000-0000-0000-0000-000000000000}"/>
          </ac:spMkLst>
        </pc:spChg>
        <pc:spChg chg="mod">
          <ac:chgData name="Lorène Lailler" userId="53fdc27f-db66-4a79-8d86-059e4de6c567" providerId="ADAL" clId="{1B7F2BBB-0ACF-4F7E-BEDE-E3EFC5C7A5ED}" dt="2024-07-23T21:55:13.959" v="1483" actId="1037"/>
          <ac:spMkLst>
            <pc:docMk/>
            <pc:sldMk cId="3925587342" sldId="263"/>
            <ac:spMk id="11" creationId="{00000000-0000-0000-0000-000000000000}"/>
          </ac:spMkLst>
        </pc:spChg>
        <pc:spChg chg="mod">
          <ac:chgData name="Lorène Lailler" userId="53fdc27f-db66-4a79-8d86-059e4de6c567" providerId="ADAL" clId="{1B7F2BBB-0ACF-4F7E-BEDE-E3EFC5C7A5ED}" dt="2024-07-23T21:55:13.959" v="1483" actId="1037"/>
          <ac:spMkLst>
            <pc:docMk/>
            <pc:sldMk cId="3925587342" sldId="263"/>
            <ac:spMk id="12" creationId="{00000000-0000-0000-0000-000000000000}"/>
          </ac:spMkLst>
        </pc:spChg>
        <pc:spChg chg="mod">
          <ac:chgData name="Lorène Lailler" userId="53fdc27f-db66-4a79-8d86-059e4de6c567" providerId="ADAL" clId="{1B7F2BBB-0ACF-4F7E-BEDE-E3EFC5C7A5ED}" dt="2024-07-23T21:55:13.959" v="1483" actId="1037"/>
          <ac:spMkLst>
            <pc:docMk/>
            <pc:sldMk cId="3925587342" sldId="263"/>
            <ac:spMk id="13" creationId="{00000000-0000-0000-0000-000000000000}"/>
          </ac:spMkLst>
        </pc:spChg>
        <pc:spChg chg="mod">
          <ac:chgData name="Lorène Lailler" userId="53fdc27f-db66-4a79-8d86-059e4de6c567" providerId="ADAL" clId="{1B7F2BBB-0ACF-4F7E-BEDE-E3EFC5C7A5ED}" dt="2024-07-23T21:55:24.611" v="1494" actId="1038"/>
          <ac:spMkLst>
            <pc:docMk/>
            <pc:sldMk cId="3925587342" sldId="263"/>
            <ac:spMk id="14" creationId="{00000000-0000-0000-0000-000000000000}"/>
          </ac:spMkLst>
        </pc:spChg>
        <pc:spChg chg="mod">
          <ac:chgData name="Lorène Lailler" userId="53fdc27f-db66-4a79-8d86-059e4de6c567" providerId="ADAL" clId="{1B7F2BBB-0ACF-4F7E-BEDE-E3EFC5C7A5ED}" dt="2024-07-23T21:55:24.611" v="1494" actId="1038"/>
          <ac:spMkLst>
            <pc:docMk/>
            <pc:sldMk cId="3925587342" sldId="263"/>
            <ac:spMk id="15" creationId="{00000000-0000-0000-0000-000000000000}"/>
          </ac:spMkLst>
        </pc:spChg>
        <pc:spChg chg="mod">
          <ac:chgData name="Lorène Lailler" userId="53fdc27f-db66-4a79-8d86-059e4de6c567" providerId="ADAL" clId="{1B7F2BBB-0ACF-4F7E-BEDE-E3EFC5C7A5ED}" dt="2024-07-23T21:55:29.832" v="1502" actId="1037"/>
          <ac:spMkLst>
            <pc:docMk/>
            <pc:sldMk cId="3925587342" sldId="263"/>
            <ac:spMk id="16" creationId="{00000000-0000-0000-0000-000000000000}"/>
          </ac:spMkLst>
        </pc:spChg>
        <pc:spChg chg="mod">
          <ac:chgData name="Lorène Lailler" userId="53fdc27f-db66-4a79-8d86-059e4de6c567" providerId="ADAL" clId="{1B7F2BBB-0ACF-4F7E-BEDE-E3EFC5C7A5ED}" dt="2024-07-23T21:55:13.959" v="1483" actId="1037"/>
          <ac:spMkLst>
            <pc:docMk/>
            <pc:sldMk cId="3925587342" sldId="263"/>
            <ac:spMk id="18" creationId="{00000000-0000-0000-0000-000000000000}"/>
          </ac:spMkLst>
        </pc:spChg>
        <pc:spChg chg="mod">
          <ac:chgData name="Lorène Lailler" userId="53fdc27f-db66-4a79-8d86-059e4de6c567" providerId="ADAL" clId="{1B7F2BBB-0ACF-4F7E-BEDE-E3EFC5C7A5ED}" dt="2024-07-23T21:55:13.959" v="1483" actId="1037"/>
          <ac:spMkLst>
            <pc:docMk/>
            <pc:sldMk cId="3925587342" sldId="263"/>
            <ac:spMk id="20" creationId="{00000000-0000-0000-0000-000000000000}"/>
          </ac:spMkLst>
        </pc:spChg>
        <pc:spChg chg="mod">
          <ac:chgData name="Lorène Lailler" userId="53fdc27f-db66-4a79-8d86-059e4de6c567" providerId="ADAL" clId="{1B7F2BBB-0ACF-4F7E-BEDE-E3EFC5C7A5ED}" dt="2024-07-23T21:55:13.959" v="1483" actId="1037"/>
          <ac:spMkLst>
            <pc:docMk/>
            <pc:sldMk cId="3925587342" sldId="263"/>
            <ac:spMk id="21" creationId="{00000000-0000-0000-0000-000000000000}"/>
          </ac:spMkLst>
        </pc:spChg>
        <pc:spChg chg="mod">
          <ac:chgData name="Lorène Lailler" userId="53fdc27f-db66-4a79-8d86-059e4de6c567" providerId="ADAL" clId="{1B7F2BBB-0ACF-4F7E-BEDE-E3EFC5C7A5ED}" dt="2024-07-23T21:55:24.611" v="1494" actId="1038"/>
          <ac:spMkLst>
            <pc:docMk/>
            <pc:sldMk cId="3925587342" sldId="263"/>
            <ac:spMk id="22" creationId="{00000000-0000-0000-0000-000000000000}"/>
          </ac:spMkLst>
        </pc:spChg>
        <pc:spChg chg="mod">
          <ac:chgData name="Lorène Lailler" userId="53fdc27f-db66-4a79-8d86-059e4de6c567" providerId="ADAL" clId="{1B7F2BBB-0ACF-4F7E-BEDE-E3EFC5C7A5ED}" dt="2024-07-23T21:55:13.959" v="1483" actId="1037"/>
          <ac:spMkLst>
            <pc:docMk/>
            <pc:sldMk cId="3925587342" sldId="263"/>
            <ac:spMk id="23" creationId="{00000000-0000-0000-0000-000000000000}"/>
          </ac:spMkLst>
        </pc:spChg>
      </pc:sldChg>
      <pc:sldChg chg="modNotesTx">
        <pc:chgData name="Lorène Lailler" userId="53fdc27f-db66-4a79-8d86-059e4de6c567" providerId="ADAL" clId="{1B7F2BBB-0ACF-4F7E-BEDE-E3EFC5C7A5ED}" dt="2024-07-22T20:08:42.614" v="331" actId="6549"/>
        <pc:sldMkLst>
          <pc:docMk/>
          <pc:sldMk cId="2721952481" sldId="264"/>
        </pc:sldMkLst>
      </pc:sldChg>
      <pc:sldChg chg="modSp mod modNotesTx">
        <pc:chgData name="Lorène Lailler" userId="53fdc27f-db66-4a79-8d86-059e4de6c567" providerId="ADAL" clId="{1B7F2BBB-0ACF-4F7E-BEDE-E3EFC5C7A5ED}" dt="2024-07-24T15:11:57.073" v="3679"/>
        <pc:sldMkLst>
          <pc:docMk/>
          <pc:sldMk cId="3714156649" sldId="266"/>
        </pc:sldMkLst>
        <pc:spChg chg="mod">
          <ac:chgData name="Lorène Lailler" userId="53fdc27f-db66-4a79-8d86-059e4de6c567" providerId="ADAL" clId="{1B7F2BBB-0ACF-4F7E-BEDE-E3EFC5C7A5ED}" dt="2024-07-24T15:10:48.238" v="3664"/>
          <ac:spMkLst>
            <pc:docMk/>
            <pc:sldMk cId="3714156649" sldId="266"/>
            <ac:spMk id="2" creationId="{00000000-0000-0000-0000-000000000000}"/>
          </ac:spMkLst>
        </pc:spChg>
        <pc:spChg chg="mod">
          <ac:chgData name="Lorène Lailler" userId="53fdc27f-db66-4a79-8d86-059e4de6c567" providerId="ADAL" clId="{1B7F2BBB-0ACF-4F7E-BEDE-E3EFC5C7A5ED}" dt="2024-07-24T15:11:34.040" v="3678"/>
          <ac:spMkLst>
            <pc:docMk/>
            <pc:sldMk cId="3714156649" sldId="266"/>
            <ac:spMk id="3" creationId="{00000000-0000-0000-0000-000000000000}"/>
          </ac:spMkLst>
        </pc:spChg>
        <pc:spChg chg="mod">
          <ac:chgData name="Lorène Lailler" userId="53fdc27f-db66-4a79-8d86-059e4de6c567" providerId="ADAL" clId="{1B7F2BBB-0ACF-4F7E-BEDE-E3EFC5C7A5ED}" dt="2024-07-24T15:11:13.993" v="3677"/>
          <ac:spMkLst>
            <pc:docMk/>
            <pc:sldMk cId="3714156649" sldId="266"/>
            <ac:spMk id="4" creationId="{00000000-0000-0000-0000-000000000000}"/>
          </ac:spMkLst>
        </pc:spChg>
        <pc:spChg chg="mod">
          <ac:chgData name="Lorène Lailler" userId="53fdc27f-db66-4a79-8d86-059e4de6c567" providerId="ADAL" clId="{1B7F2BBB-0ACF-4F7E-BEDE-E3EFC5C7A5ED}" dt="2024-07-24T15:11:57.073" v="3679"/>
          <ac:spMkLst>
            <pc:docMk/>
            <pc:sldMk cId="3714156649" sldId="266"/>
            <ac:spMk id="5" creationId="{00000000-0000-0000-0000-000000000000}"/>
          </ac:spMkLst>
        </pc:spChg>
        <pc:spChg chg="mod">
          <ac:chgData name="Lorène Lailler" userId="53fdc27f-db66-4a79-8d86-059e4de6c567" providerId="ADAL" clId="{1B7F2BBB-0ACF-4F7E-BEDE-E3EFC5C7A5ED}" dt="2024-07-24T15:10:10.816" v="3663" actId="20577"/>
          <ac:spMkLst>
            <pc:docMk/>
            <pc:sldMk cId="3714156649" sldId="266"/>
            <ac:spMk id="6" creationId="{00000000-0000-0000-0000-000000000000}"/>
          </ac:spMkLst>
        </pc:spChg>
      </pc:sldChg>
      <pc:sldChg chg="addSp delSp modSp mod modAnim modNotesTx">
        <pc:chgData name="Lorène Lailler" userId="53fdc27f-db66-4a79-8d86-059e4de6c567" providerId="ADAL" clId="{1B7F2BBB-0ACF-4F7E-BEDE-E3EFC5C7A5ED}" dt="2024-07-25T19:32:41.040" v="4506" actId="478"/>
        <pc:sldMkLst>
          <pc:docMk/>
          <pc:sldMk cId="3859585695" sldId="267"/>
        </pc:sldMkLst>
        <pc:spChg chg="mod">
          <ac:chgData name="Lorène Lailler" userId="53fdc27f-db66-4a79-8d86-059e4de6c567" providerId="ADAL" clId="{1B7F2BBB-0ACF-4F7E-BEDE-E3EFC5C7A5ED}" dt="2024-06-04T19:56:17.828" v="233" actId="14100"/>
          <ac:spMkLst>
            <pc:docMk/>
            <pc:sldMk cId="3859585695" sldId="267"/>
            <ac:spMk id="2" creationId="{00000000-0000-0000-0000-000000000000}"/>
          </ac:spMkLst>
        </pc:spChg>
        <pc:spChg chg="add del mod">
          <ac:chgData name="Lorène Lailler" userId="53fdc27f-db66-4a79-8d86-059e4de6c567" providerId="ADAL" clId="{1B7F2BBB-0ACF-4F7E-BEDE-E3EFC5C7A5ED}" dt="2024-07-25T19:32:41.040" v="4506" actId="478"/>
          <ac:spMkLst>
            <pc:docMk/>
            <pc:sldMk cId="3859585695" sldId="267"/>
            <ac:spMk id="3" creationId="{B84A4D41-BA2A-C843-C060-AD1EA99325C6}"/>
          </ac:spMkLst>
        </pc:spChg>
        <pc:spChg chg="add del mod">
          <ac:chgData name="Lorène Lailler" userId="53fdc27f-db66-4a79-8d86-059e4de6c567" providerId="ADAL" clId="{1B7F2BBB-0ACF-4F7E-BEDE-E3EFC5C7A5ED}" dt="2024-07-23T21:41:09.971" v="943" actId="478"/>
          <ac:spMkLst>
            <pc:docMk/>
            <pc:sldMk cId="3859585695" sldId="267"/>
            <ac:spMk id="4" creationId="{647E5325-5A2A-21C1-592B-AAC5A6E2EEDC}"/>
          </ac:spMkLst>
        </pc:spChg>
        <pc:spChg chg="add del mod">
          <ac:chgData name="Lorène Lailler" userId="53fdc27f-db66-4a79-8d86-059e4de6c567" providerId="ADAL" clId="{1B7F2BBB-0ACF-4F7E-BEDE-E3EFC5C7A5ED}" dt="2024-07-23T21:41:09.971" v="943" actId="478"/>
          <ac:spMkLst>
            <pc:docMk/>
            <pc:sldMk cId="3859585695" sldId="267"/>
            <ac:spMk id="5" creationId="{60B2A9A6-C331-7A95-C4CE-48A5080C555E}"/>
          </ac:spMkLst>
        </pc:spChg>
        <pc:spChg chg="add del mod">
          <ac:chgData name="Lorène Lailler" userId="53fdc27f-db66-4a79-8d86-059e4de6c567" providerId="ADAL" clId="{1B7F2BBB-0ACF-4F7E-BEDE-E3EFC5C7A5ED}" dt="2024-07-23T21:41:09.971" v="943" actId="478"/>
          <ac:spMkLst>
            <pc:docMk/>
            <pc:sldMk cId="3859585695" sldId="267"/>
            <ac:spMk id="6" creationId="{FD11795B-67FC-43C5-4623-D070D4389969}"/>
          </ac:spMkLst>
        </pc:spChg>
        <pc:spChg chg="add del mod">
          <ac:chgData name="Lorène Lailler" userId="53fdc27f-db66-4a79-8d86-059e4de6c567" providerId="ADAL" clId="{1B7F2BBB-0ACF-4F7E-BEDE-E3EFC5C7A5ED}" dt="2024-07-23T21:41:09.971" v="943" actId="478"/>
          <ac:spMkLst>
            <pc:docMk/>
            <pc:sldMk cId="3859585695" sldId="267"/>
            <ac:spMk id="7" creationId="{5BFEDEA4-BA1F-E9D4-3A43-EF10136D49B0}"/>
          </ac:spMkLst>
        </pc:spChg>
        <pc:spChg chg="add del mod">
          <ac:chgData name="Lorène Lailler" userId="53fdc27f-db66-4a79-8d86-059e4de6c567" providerId="ADAL" clId="{1B7F2BBB-0ACF-4F7E-BEDE-E3EFC5C7A5ED}" dt="2024-07-23T21:41:09.971" v="943" actId="478"/>
          <ac:spMkLst>
            <pc:docMk/>
            <pc:sldMk cId="3859585695" sldId="267"/>
            <ac:spMk id="9" creationId="{40ECC967-A0A9-96DB-B450-E247203CD3FB}"/>
          </ac:spMkLst>
        </pc:spChg>
        <pc:spChg chg="add del mod">
          <ac:chgData name="Lorène Lailler" userId="53fdc27f-db66-4a79-8d86-059e4de6c567" providerId="ADAL" clId="{1B7F2BBB-0ACF-4F7E-BEDE-E3EFC5C7A5ED}" dt="2024-07-23T21:41:09.971" v="943" actId="478"/>
          <ac:spMkLst>
            <pc:docMk/>
            <pc:sldMk cId="3859585695" sldId="267"/>
            <ac:spMk id="10" creationId="{40854E98-A85E-74EC-BDA6-F84C53210558}"/>
          </ac:spMkLst>
        </pc:spChg>
        <pc:spChg chg="mod">
          <ac:chgData name="Lorène Lailler" userId="53fdc27f-db66-4a79-8d86-059e4de6c567" providerId="ADAL" clId="{1B7F2BBB-0ACF-4F7E-BEDE-E3EFC5C7A5ED}" dt="2024-07-23T21:50:56.806" v="1328" actId="207"/>
          <ac:spMkLst>
            <pc:docMk/>
            <pc:sldMk cId="3859585695" sldId="267"/>
            <ac:spMk id="11" creationId="{00000000-0000-0000-0000-000000000000}"/>
          </ac:spMkLst>
        </pc:spChg>
        <pc:spChg chg="add del mod">
          <ac:chgData name="Lorène Lailler" userId="53fdc27f-db66-4a79-8d86-059e4de6c567" providerId="ADAL" clId="{1B7F2BBB-0ACF-4F7E-BEDE-E3EFC5C7A5ED}" dt="2024-07-23T21:41:09.971" v="943" actId="478"/>
          <ac:spMkLst>
            <pc:docMk/>
            <pc:sldMk cId="3859585695" sldId="267"/>
            <ac:spMk id="12" creationId="{78E452A2-DECB-07E5-9C54-8068ABA47DE0}"/>
          </ac:spMkLst>
        </pc:spChg>
        <pc:spChg chg="mod">
          <ac:chgData name="Lorène Lailler" userId="53fdc27f-db66-4a79-8d86-059e4de6c567" providerId="ADAL" clId="{1B7F2BBB-0ACF-4F7E-BEDE-E3EFC5C7A5ED}" dt="2024-07-23T21:53:45.086" v="1396" actId="1035"/>
          <ac:spMkLst>
            <pc:docMk/>
            <pc:sldMk cId="3859585695" sldId="267"/>
            <ac:spMk id="19" creationId="{00000000-0000-0000-0000-000000000000}"/>
          </ac:spMkLst>
        </pc:spChg>
        <pc:spChg chg="mod">
          <ac:chgData name="Lorène Lailler" userId="53fdc27f-db66-4a79-8d86-059e4de6c567" providerId="ADAL" clId="{1B7F2BBB-0ACF-4F7E-BEDE-E3EFC5C7A5ED}" dt="2024-07-23T21:52:22.469" v="1371" actId="1038"/>
          <ac:spMkLst>
            <pc:docMk/>
            <pc:sldMk cId="3859585695" sldId="267"/>
            <ac:spMk id="20" creationId="{00000000-0000-0000-0000-000000000000}"/>
          </ac:spMkLst>
        </pc:spChg>
        <pc:spChg chg="mod">
          <ac:chgData name="Lorène Lailler" userId="53fdc27f-db66-4a79-8d86-059e4de6c567" providerId="ADAL" clId="{1B7F2BBB-0ACF-4F7E-BEDE-E3EFC5C7A5ED}" dt="2024-07-23T21:58:10.023" v="1595" actId="208"/>
          <ac:spMkLst>
            <pc:docMk/>
            <pc:sldMk cId="3859585695" sldId="267"/>
            <ac:spMk id="26" creationId="{00000000-0000-0000-0000-000000000000}"/>
          </ac:spMkLst>
        </pc:spChg>
      </pc:sldChg>
      <pc:sldChg chg="addSp delSp modSp mod modNotesTx">
        <pc:chgData name="Lorène Lailler" userId="53fdc27f-db66-4a79-8d86-059e4de6c567" providerId="ADAL" clId="{1B7F2BBB-0ACF-4F7E-BEDE-E3EFC5C7A5ED}" dt="2024-07-25T19:32:47.851" v="4509" actId="478"/>
        <pc:sldMkLst>
          <pc:docMk/>
          <pc:sldMk cId="3783509602" sldId="268"/>
        </pc:sldMkLst>
        <pc:spChg chg="add del mod">
          <ac:chgData name="Lorène Lailler" userId="53fdc27f-db66-4a79-8d86-059e4de6c567" providerId="ADAL" clId="{1B7F2BBB-0ACF-4F7E-BEDE-E3EFC5C7A5ED}" dt="2024-07-23T22:22:19.408" v="2302" actId="20577"/>
          <ac:spMkLst>
            <pc:docMk/>
            <pc:sldMk cId="3783509602" sldId="268"/>
            <ac:spMk id="2" creationId="{00000000-0000-0000-0000-000000000000}"/>
          </ac:spMkLst>
        </pc:spChg>
        <pc:spChg chg="mod">
          <ac:chgData name="Lorène Lailler" userId="53fdc27f-db66-4a79-8d86-059e4de6c567" providerId="ADAL" clId="{1B7F2BBB-0ACF-4F7E-BEDE-E3EFC5C7A5ED}" dt="2024-07-23T22:01:18.719" v="1817" actId="1036"/>
          <ac:spMkLst>
            <pc:docMk/>
            <pc:sldMk cId="3783509602" sldId="268"/>
            <ac:spMk id="3" creationId="{00000000-0000-0000-0000-000000000000}"/>
          </ac:spMkLst>
        </pc:spChg>
        <pc:spChg chg="add del mod">
          <ac:chgData name="Lorène Lailler" userId="53fdc27f-db66-4a79-8d86-059e4de6c567" providerId="ADAL" clId="{1B7F2BBB-0ACF-4F7E-BEDE-E3EFC5C7A5ED}" dt="2024-07-25T19:32:47.851" v="4509" actId="478"/>
          <ac:spMkLst>
            <pc:docMk/>
            <pc:sldMk cId="3783509602" sldId="268"/>
            <ac:spMk id="4" creationId="{0C6811DB-18F3-47BE-CB3C-F6F5365D705D}"/>
          </ac:spMkLst>
        </pc:spChg>
        <pc:spChg chg="add del mod">
          <ac:chgData name="Lorène Lailler" userId="53fdc27f-db66-4a79-8d86-059e4de6c567" providerId="ADAL" clId="{1B7F2BBB-0ACF-4F7E-BEDE-E3EFC5C7A5ED}" dt="2024-07-23T22:22:11.483" v="2298" actId="478"/>
          <ac:spMkLst>
            <pc:docMk/>
            <pc:sldMk cId="3783509602" sldId="268"/>
            <ac:spMk id="6" creationId="{15EDACEE-1FB1-DEBD-E4B7-4F10A5459A10}"/>
          </ac:spMkLst>
        </pc:spChg>
        <pc:spChg chg="add del mod">
          <ac:chgData name="Lorène Lailler" userId="53fdc27f-db66-4a79-8d86-059e4de6c567" providerId="ADAL" clId="{1B7F2BBB-0ACF-4F7E-BEDE-E3EFC5C7A5ED}" dt="2024-07-23T22:22:10.836" v="2297"/>
          <ac:spMkLst>
            <pc:docMk/>
            <pc:sldMk cId="3783509602" sldId="268"/>
            <ac:spMk id="7" creationId="{6C7BA470-2E20-274E-AA79-DB53D021C7C5}"/>
          </ac:spMkLst>
        </pc:spChg>
        <pc:spChg chg="mod">
          <ac:chgData name="Lorène Lailler" userId="53fdc27f-db66-4a79-8d86-059e4de6c567" providerId="ADAL" clId="{1B7F2BBB-0ACF-4F7E-BEDE-E3EFC5C7A5ED}" dt="2024-07-23T22:01:18.719" v="1817" actId="1036"/>
          <ac:spMkLst>
            <pc:docMk/>
            <pc:sldMk cId="3783509602" sldId="268"/>
            <ac:spMk id="13" creationId="{00000000-0000-0000-0000-000000000000}"/>
          </ac:spMkLst>
        </pc:spChg>
        <pc:spChg chg="mod">
          <ac:chgData name="Lorène Lailler" userId="53fdc27f-db66-4a79-8d86-059e4de6c567" providerId="ADAL" clId="{1B7F2BBB-0ACF-4F7E-BEDE-E3EFC5C7A5ED}" dt="2024-07-23T22:01:10.532" v="1802" actId="1035"/>
          <ac:spMkLst>
            <pc:docMk/>
            <pc:sldMk cId="3783509602" sldId="268"/>
            <ac:spMk id="20" creationId="{00000000-0000-0000-0000-000000000000}"/>
          </ac:spMkLst>
        </pc:spChg>
        <pc:spChg chg="mod">
          <ac:chgData name="Lorène Lailler" userId="53fdc27f-db66-4a79-8d86-059e4de6c567" providerId="ADAL" clId="{1B7F2BBB-0ACF-4F7E-BEDE-E3EFC5C7A5ED}" dt="2024-07-23T22:01:18.719" v="1817" actId="1036"/>
          <ac:spMkLst>
            <pc:docMk/>
            <pc:sldMk cId="3783509602" sldId="268"/>
            <ac:spMk id="22" creationId="{00000000-0000-0000-0000-000000000000}"/>
          </ac:spMkLst>
        </pc:spChg>
        <pc:spChg chg="mod">
          <ac:chgData name="Lorène Lailler" userId="53fdc27f-db66-4a79-8d86-059e4de6c567" providerId="ADAL" clId="{1B7F2BBB-0ACF-4F7E-BEDE-E3EFC5C7A5ED}" dt="2024-07-23T22:01:18.719" v="1817" actId="1036"/>
          <ac:spMkLst>
            <pc:docMk/>
            <pc:sldMk cId="3783509602" sldId="268"/>
            <ac:spMk id="23" creationId="{00000000-0000-0000-0000-000000000000}"/>
          </ac:spMkLst>
        </pc:spChg>
        <pc:spChg chg="mod">
          <ac:chgData name="Lorène Lailler" userId="53fdc27f-db66-4a79-8d86-059e4de6c567" providerId="ADAL" clId="{1B7F2BBB-0ACF-4F7E-BEDE-E3EFC5C7A5ED}" dt="2024-07-23T21:56:36.284" v="1516" actId="1037"/>
          <ac:spMkLst>
            <pc:docMk/>
            <pc:sldMk cId="3783509602" sldId="268"/>
            <ac:spMk id="26" creationId="{00000000-0000-0000-0000-000000000000}"/>
          </ac:spMkLst>
        </pc:spChg>
        <pc:picChg chg="mod">
          <ac:chgData name="Lorène Lailler" userId="53fdc27f-db66-4a79-8d86-059e4de6c567" providerId="ADAL" clId="{1B7F2BBB-0ACF-4F7E-BEDE-E3EFC5C7A5ED}" dt="2024-07-23T21:56:36.284" v="1516" actId="1037"/>
          <ac:picMkLst>
            <pc:docMk/>
            <pc:sldMk cId="3783509602" sldId="268"/>
            <ac:picMk id="24" creationId="{00000000-0000-0000-0000-000000000000}"/>
          </ac:picMkLst>
        </pc:picChg>
        <pc:picChg chg="mod">
          <ac:chgData name="Lorène Lailler" userId="53fdc27f-db66-4a79-8d86-059e4de6c567" providerId="ADAL" clId="{1B7F2BBB-0ACF-4F7E-BEDE-E3EFC5C7A5ED}" dt="2024-07-23T21:56:36.284" v="1516" actId="1037"/>
          <ac:picMkLst>
            <pc:docMk/>
            <pc:sldMk cId="3783509602" sldId="268"/>
            <ac:picMk id="2050" creationId="{00000000-0000-0000-0000-000000000000}"/>
          </ac:picMkLst>
        </pc:picChg>
      </pc:sldChg>
      <pc:sldChg chg="addSp delSp modSp mod modNotesTx">
        <pc:chgData name="Lorène Lailler" userId="53fdc27f-db66-4a79-8d86-059e4de6c567" providerId="ADAL" clId="{1B7F2BBB-0ACF-4F7E-BEDE-E3EFC5C7A5ED}" dt="2024-07-25T19:32:45.879" v="4508" actId="478"/>
        <pc:sldMkLst>
          <pc:docMk/>
          <pc:sldMk cId="3125665760" sldId="269"/>
        </pc:sldMkLst>
        <pc:spChg chg="mod">
          <ac:chgData name="Lorène Lailler" userId="53fdc27f-db66-4a79-8d86-059e4de6c567" providerId="ADAL" clId="{1B7F2BBB-0ACF-4F7E-BEDE-E3EFC5C7A5ED}" dt="2024-07-23T22:22:23.603" v="2305" actId="20577"/>
          <ac:spMkLst>
            <pc:docMk/>
            <pc:sldMk cId="3125665760" sldId="269"/>
            <ac:spMk id="2" creationId="{00000000-0000-0000-0000-000000000000}"/>
          </ac:spMkLst>
        </pc:spChg>
        <pc:spChg chg="mod">
          <ac:chgData name="Lorène Lailler" userId="53fdc27f-db66-4a79-8d86-059e4de6c567" providerId="ADAL" clId="{1B7F2BBB-0ACF-4F7E-BEDE-E3EFC5C7A5ED}" dt="2024-07-23T22:06:28.009" v="1979" actId="1036"/>
          <ac:spMkLst>
            <pc:docMk/>
            <pc:sldMk cId="3125665760" sldId="269"/>
            <ac:spMk id="3" creationId="{00000000-0000-0000-0000-000000000000}"/>
          </ac:spMkLst>
        </pc:spChg>
        <pc:spChg chg="add del mod">
          <ac:chgData name="Lorène Lailler" userId="53fdc27f-db66-4a79-8d86-059e4de6c567" providerId="ADAL" clId="{1B7F2BBB-0ACF-4F7E-BEDE-E3EFC5C7A5ED}" dt="2024-07-25T19:32:45.879" v="4508" actId="478"/>
          <ac:spMkLst>
            <pc:docMk/>
            <pc:sldMk cId="3125665760" sldId="269"/>
            <ac:spMk id="4" creationId="{C32407C1-40C3-B3B4-E7A2-A670741DCC3F}"/>
          </ac:spMkLst>
        </pc:spChg>
        <pc:spChg chg="mod">
          <ac:chgData name="Lorène Lailler" userId="53fdc27f-db66-4a79-8d86-059e4de6c567" providerId="ADAL" clId="{1B7F2BBB-0ACF-4F7E-BEDE-E3EFC5C7A5ED}" dt="2024-07-23T22:06:28.009" v="1979" actId="1036"/>
          <ac:spMkLst>
            <pc:docMk/>
            <pc:sldMk cId="3125665760" sldId="269"/>
            <ac:spMk id="13" creationId="{00000000-0000-0000-0000-000000000000}"/>
          </ac:spMkLst>
        </pc:spChg>
        <pc:spChg chg="mod">
          <ac:chgData name="Lorène Lailler" userId="53fdc27f-db66-4a79-8d86-059e4de6c567" providerId="ADAL" clId="{1B7F2BBB-0ACF-4F7E-BEDE-E3EFC5C7A5ED}" dt="2024-07-23T22:06:28.009" v="1979" actId="1036"/>
          <ac:spMkLst>
            <pc:docMk/>
            <pc:sldMk cId="3125665760" sldId="269"/>
            <ac:spMk id="14" creationId="{00000000-0000-0000-0000-000000000000}"/>
          </ac:spMkLst>
        </pc:spChg>
        <pc:spChg chg="mod">
          <ac:chgData name="Lorène Lailler" userId="53fdc27f-db66-4a79-8d86-059e4de6c567" providerId="ADAL" clId="{1B7F2BBB-0ACF-4F7E-BEDE-E3EFC5C7A5ED}" dt="2024-07-23T22:06:28.009" v="1979" actId="1036"/>
          <ac:spMkLst>
            <pc:docMk/>
            <pc:sldMk cId="3125665760" sldId="269"/>
            <ac:spMk id="20" creationId="{00000000-0000-0000-0000-000000000000}"/>
          </ac:spMkLst>
        </pc:spChg>
        <pc:spChg chg="mod">
          <ac:chgData name="Lorène Lailler" userId="53fdc27f-db66-4a79-8d86-059e4de6c567" providerId="ADAL" clId="{1B7F2BBB-0ACF-4F7E-BEDE-E3EFC5C7A5ED}" dt="2024-07-23T22:09:12.349" v="2021" actId="20577"/>
          <ac:spMkLst>
            <pc:docMk/>
            <pc:sldMk cId="3125665760" sldId="269"/>
            <ac:spMk id="22" creationId="{00000000-0000-0000-0000-000000000000}"/>
          </ac:spMkLst>
        </pc:spChg>
      </pc:sldChg>
      <pc:sldChg chg="addSp delSp modSp mod">
        <pc:chgData name="Lorène Lailler" userId="53fdc27f-db66-4a79-8d86-059e4de6c567" providerId="ADAL" clId="{1B7F2BBB-0ACF-4F7E-BEDE-E3EFC5C7A5ED}" dt="2024-07-25T19:32:50.699" v="4510" actId="478"/>
        <pc:sldMkLst>
          <pc:docMk/>
          <pc:sldMk cId="4225972342" sldId="270"/>
        </pc:sldMkLst>
        <pc:spChg chg="mod">
          <ac:chgData name="Lorène Lailler" userId="53fdc27f-db66-4a79-8d86-059e4de6c567" providerId="ADAL" clId="{1B7F2BBB-0ACF-4F7E-BEDE-E3EFC5C7A5ED}" dt="2024-07-23T22:22:27.703" v="2308" actId="20577"/>
          <ac:spMkLst>
            <pc:docMk/>
            <pc:sldMk cId="4225972342" sldId="270"/>
            <ac:spMk id="2" creationId="{00000000-0000-0000-0000-000000000000}"/>
          </ac:spMkLst>
        </pc:spChg>
        <pc:spChg chg="mod">
          <ac:chgData name="Lorène Lailler" userId="53fdc27f-db66-4a79-8d86-059e4de6c567" providerId="ADAL" clId="{1B7F2BBB-0ACF-4F7E-BEDE-E3EFC5C7A5ED}" dt="2024-07-23T22:10:43.254" v="2058" actId="1036"/>
          <ac:spMkLst>
            <pc:docMk/>
            <pc:sldMk cId="4225972342" sldId="270"/>
            <ac:spMk id="3" creationId="{00000000-0000-0000-0000-000000000000}"/>
          </ac:spMkLst>
        </pc:spChg>
        <pc:spChg chg="add del mod">
          <ac:chgData name="Lorène Lailler" userId="53fdc27f-db66-4a79-8d86-059e4de6c567" providerId="ADAL" clId="{1B7F2BBB-0ACF-4F7E-BEDE-E3EFC5C7A5ED}" dt="2024-07-25T19:32:50.699" v="4510" actId="478"/>
          <ac:spMkLst>
            <pc:docMk/>
            <pc:sldMk cId="4225972342" sldId="270"/>
            <ac:spMk id="4" creationId="{209EB89F-C5A7-9329-2E19-8C8CEBCBAFDE}"/>
          </ac:spMkLst>
        </pc:spChg>
        <pc:spChg chg="mod">
          <ac:chgData name="Lorène Lailler" userId="53fdc27f-db66-4a79-8d86-059e4de6c567" providerId="ADAL" clId="{1B7F2BBB-0ACF-4F7E-BEDE-E3EFC5C7A5ED}" dt="2024-07-23T22:09:58.008" v="2033" actId="207"/>
          <ac:spMkLst>
            <pc:docMk/>
            <pc:sldMk cId="4225972342" sldId="270"/>
            <ac:spMk id="5" creationId="{00000000-0000-0000-0000-000000000000}"/>
          </ac:spMkLst>
        </pc:spChg>
        <pc:spChg chg="mod">
          <ac:chgData name="Lorène Lailler" userId="53fdc27f-db66-4a79-8d86-059e4de6c567" providerId="ADAL" clId="{1B7F2BBB-0ACF-4F7E-BEDE-E3EFC5C7A5ED}" dt="2024-07-23T22:09:54.292" v="2032" actId="207"/>
          <ac:spMkLst>
            <pc:docMk/>
            <pc:sldMk cId="4225972342" sldId="270"/>
            <ac:spMk id="11" creationId="{00000000-0000-0000-0000-000000000000}"/>
          </ac:spMkLst>
        </pc:spChg>
        <pc:spChg chg="mod">
          <ac:chgData name="Lorène Lailler" userId="53fdc27f-db66-4a79-8d86-059e4de6c567" providerId="ADAL" clId="{1B7F2BBB-0ACF-4F7E-BEDE-E3EFC5C7A5ED}" dt="2024-07-23T22:10:16.504" v="2039" actId="207"/>
          <ac:spMkLst>
            <pc:docMk/>
            <pc:sldMk cId="4225972342" sldId="270"/>
            <ac:spMk id="12" creationId="{00000000-0000-0000-0000-000000000000}"/>
          </ac:spMkLst>
        </pc:spChg>
        <pc:spChg chg="mod">
          <ac:chgData name="Lorène Lailler" userId="53fdc27f-db66-4a79-8d86-059e4de6c567" providerId="ADAL" clId="{1B7F2BBB-0ACF-4F7E-BEDE-E3EFC5C7A5ED}" dt="2024-07-23T22:10:34.967" v="2046" actId="208"/>
          <ac:spMkLst>
            <pc:docMk/>
            <pc:sldMk cId="4225972342" sldId="270"/>
            <ac:spMk id="14" creationId="{00000000-0000-0000-0000-000000000000}"/>
          </ac:spMkLst>
        </pc:spChg>
        <pc:spChg chg="mod">
          <ac:chgData name="Lorène Lailler" userId="53fdc27f-db66-4a79-8d86-059e4de6c567" providerId="ADAL" clId="{1B7F2BBB-0ACF-4F7E-BEDE-E3EFC5C7A5ED}" dt="2024-07-23T22:10:43.254" v="2058" actId="1036"/>
          <ac:spMkLst>
            <pc:docMk/>
            <pc:sldMk cId="4225972342" sldId="270"/>
            <ac:spMk id="20" creationId="{00000000-0000-0000-0000-000000000000}"/>
          </ac:spMkLst>
        </pc:spChg>
        <pc:spChg chg="mod">
          <ac:chgData name="Lorène Lailler" userId="53fdc27f-db66-4a79-8d86-059e4de6c567" providerId="ADAL" clId="{1B7F2BBB-0ACF-4F7E-BEDE-E3EFC5C7A5ED}" dt="2024-07-23T22:10:43.254" v="2058" actId="1036"/>
          <ac:spMkLst>
            <pc:docMk/>
            <pc:sldMk cId="4225972342" sldId="270"/>
            <ac:spMk id="22" creationId="{00000000-0000-0000-0000-000000000000}"/>
          </ac:spMkLst>
        </pc:spChg>
      </pc:sldChg>
      <pc:sldChg chg="addSp delSp modSp mod modNotesTx">
        <pc:chgData name="Lorène Lailler" userId="53fdc27f-db66-4a79-8d86-059e4de6c567" providerId="ADAL" clId="{1B7F2BBB-0ACF-4F7E-BEDE-E3EFC5C7A5ED}" dt="2024-07-25T19:32:53.713" v="4511" actId="478"/>
        <pc:sldMkLst>
          <pc:docMk/>
          <pc:sldMk cId="1561276521" sldId="271"/>
        </pc:sldMkLst>
        <pc:spChg chg="mod">
          <ac:chgData name="Lorène Lailler" userId="53fdc27f-db66-4a79-8d86-059e4de6c567" providerId="ADAL" clId="{1B7F2BBB-0ACF-4F7E-BEDE-E3EFC5C7A5ED}" dt="2024-07-23T22:22:32.374" v="2311" actId="20577"/>
          <ac:spMkLst>
            <pc:docMk/>
            <pc:sldMk cId="1561276521" sldId="271"/>
            <ac:spMk id="2" creationId="{00000000-0000-0000-0000-000000000000}"/>
          </ac:spMkLst>
        </pc:spChg>
        <pc:spChg chg="mod">
          <ac:chgData name="Lorène Lailler" userId="53fdc27f-db66-4a79-8d86-059e4de6c567" providerId="ADAL" clId="{1B7F2BBB-0ACF-4F7E-BEDE-E3EFC5C7A5ED}" dt="2024-07-23T22:14:42.390" v="2208" actId="1036"/>
          <ac:spMkLst>
            <pc:docMk/>
            <pc:sldMk cId="1561276521" sldId="271"/>
            <ac:spMk id="3" creationId="{00000000-0000-0000-0000-000000000000}"/>
          </ac:spMkLst>
        </pc:spChg>
        <pc:spChg chg="mod">
          <ac:chgData name="Lorène Lailler" userId="53fdc27f-db66-4a79-8d86-059e4de6c567" providerId="ADAL" clId="{1B7F2BBB-0ACF-4F7E-BEDE-E3EFC5C7A5ED}" dt="2024-07-25T13:49:09.876" v="4400" actId="20577"/>
          <ac:spMkLst>
            <pc:docMk/>
            <pc:sldMk cId="1561276521" sldId="271"/>
            <ac:spMk id="4" creationId="{00000000-0000-0000-0000-000000000000}"/>
          </ac:spMkLst>
        </pc:spChg>
        <pc:spChg chg="add del mod">
          <ac:chgData name="Lorène Lailler" userId="53fdc27f-db66-4a79-8d86-059e4de6c567" providerId="ADAL" clId="{1B7F2BBB-0ACF-4F7E-BEDE-E3EFC5C7A5ED}" dt="2024-07-25T19:32:53.713" v="4511" actId="478"/>
          <ac:spMkLst>
            <pc:docMk/>
            <pc:sldMk cId="1561276521" sldId="271"/>
            <ac:spMk id="5" creationId="{D8162C55-10C4-15AF-FA55-33DF16C943DB}"/>
          </ac:spMkLst>
        </pc:spChg>
        <pc:spChg chg="mod">
          <ac:chgData name="Lorène Lailler" userId="53fdc27f-db66-4a79-8d86-059e4de6c567" providerId="ADAL" clId="{1B7F2BBB-0ACF-4F7E-BEDE-E3EFC5C7A5ED}" dt="2024-07-23T22:14:42.390" v="2208" actId="1036"/>
          <ac:spMkLst>
            <pc:docMk/>
            <pc:sldMk cId="1561276521" sldId="271"/>
            <ac:spMk id="11" creationId="{00000000-0000-0000-0000-000000000000}"/>
          </ac:spMkLst>
        </pc:spChg>
        <pc:spChg chg="mod">
          <ac:chgData name="Lorène Lailler" userId="53fdc27f-db66-4a79-8d86-059e4de6c567" providerId="ADAL" clId="{1B7F2BBB-0ACF-4F7E-BEDE-E3EFC5C7A5ED}" dt="2024-07-25T13:48:58.941" v="4396" actId="20577"/>
          <ac:spMkLst>
            <pc:docMk/>
            <pc:sldMk cId="1561276521" sldId="271"/>
            <ac:spMk id="12" creationId="{00000000-0000-0000-0000-000000000000}"/>
          </ac:spMkLst>
        </pc:spChg>
        <pc:spChg chg="mod">
          <ac:chgData name="Lorène Lailler" userId="53fdc27f-db66-4a79-8d86-059e4de6c567" providerId="ADAL" clId="{1B7F2BBB-0ACF-4F7E-BEDE-E3EFC5C7A5ED}" dt="2024-07-25T13:47:28.239" v="4347" actId="1037"/>
          <ac:spMkLst>
            <pc:docMk/>
            <pc:sldMk cId="1561276521" sldId="271"/>
            <ac:spMk id="14" creationId="{00000000-0000-0000-0000-000000000000}"/>
          </ac:spMkLst>
        </pc:spChg>
        <pc:spChg chg="mod">
          <ac:chgData name="Lorène Lailler" userId="53fdc27f-db66-4a79-8d86-059e4de6c567" providerId="ADAL" clId="{1B7F2BBB-0ACF-4F7E-BEDE-E3EFC5C7A5ED}" dt="2024-07-23T22:14:42.390" v="2208" actId="1036"/>
          <ac:spMkLst>
            <pc:docMk/>
            <pc:sldMk cId="1561276521" sldId="271"/>
            <ac:spMk id="20" creationId="{00000000-0000-0000-0000-000000000000}"/>
          </ac:spMkLst>
        </pc:spChg>
        <pc:spChg chg="mod">
          <ac:chgData name="Lorène Lailler" userId="53fdc27f-db66-4a79-8d86-059e4de6c567" providerId="ADAL" clId="{1B7F2BBB-0ACF-4F7E-BEDE-E3EFC5C7A5ED}" dt="2024-07-23T22:14:42.390" v="2208" actId="1036"/>
          <ac:spMkLst>
            <pc:docMk/>
            <pc:sldMk cId="1561276521" sldId="271"/>
            <ac:spMk id="22" creationId="{00000000-0000-0000-0000-000000000000}"/>
          </ac:spMkLst>
        </pc:spChg>
      </pc:sldChg>
      <pc:sldChg chg="addSp delSp modSp mod modAnim modNotesTx">
        <pc:chgData name="Lorène Lailler" userId="53fdc27f-db66-4a79-8d86-059e4de6c567" providerId="ADAL" clId="{1B7F2BBB-0ACF-4F7E-BEDE-E3EFC5C7A5ED}" dt="2024-07-25T19:32:55.799" v="4512" actId="478"/>
        <pc:sldMkLst>
          <pc:docMk/>
          <pc:sldMk cId="2496097755" sldId="272"/>
        </pc:sldMkLst>
        <pc:spChg chg="mod">
          <ac:chgData name="Lorène Lailler" userId="53fdc27f-db66-4a79-8d86-059e4de6c567" providerId="ADAL" clId="{1B7F2BBB-0ACF-4F7E-BEDE-E3EFC5C7A5ED}" dt="2024-07-23T22:19:55.305" v="2248" actId="20577"/>
          <ac:spMkLst>
            <pc:docMk/>
            <pc:sldMk cId="2496097755" sldId="272"/>
            <ac:spMk id="2" creationId="{00000000-0000-0000-0000-000000000000}"/>
          </ac:spMkLst>
        </pc:spChg>
        <pc:spChg chg="del mod">
          <ac:chgData name="Lorène Lailler" userId="53fdc27f-db66-4a79-8d86-059e4de6c567" providerId="ADAL" clId="{1B7F2BBB-0ACF-4F7E-BEDE-E3EFC5C7A5ED}" dt="2024-07-23T22:18:50.127" v="2211" actId="478"/>
          <ac:spMkLst>
            <pc:docMk/>
            <pc:sldMk cId="2496097755" sldId="272"/>
            <ac:spMk id="3" creationId="{00000000-0000-0000-0000-000000000000}"/>
          </ac:spMkLst>
        </pc:spChg>
        <pc:spChg chg="mod">
          <ac:chgData name="Lorène Lailler" userId="53fdc27f-db66-4a79-8d86-059e4de6c567" providerId="ADAL" clId="{1B7F2BBB-0ACF-4F7E-BEDE-E3EFC5C7A5ED}" dt="2024-07-23T22:26:12.080" v="2397" actId="1037"/>
          <ac:spMkLst>
            <pc:docMk/>
            <pc:sldMk cId="2496097755" sldId="272"/>
            <ac:spMk id="4" creationId="{00000000-0000-0000-0000-000000000000}"/>
          </ac:spMkLst>
        </pc:spChg>
        <pc:spChg chg="add del mod">
          <ac:chgData name="Lorène Lailler" userId="53fdc27f-db66-4a79-8d86-059e4de6c567" providerId="ADAL" clId="{1B7F2BBB-0ACF-4F7E-BEDE-E3EFC5C7A5ED}" dt="2024-07-25T19:32:55.799" v="4512" actId="478"/>
          <ac:spMkLst>
            <pc:docMk/>
            <pc:sldMk cId="2496097755" sldId="272"/>
            <ac:spMk id="5" creationId="{83ACD91C-50DD-E606-200A-1595B1F5BE6E}"/>
          </ac:spMkLst>
        </pc:spChg>
        <pc:spChg chg="add mod">
          <ac:chgData name="Lorène Lailler" userId="53fdc27f-db66-4a79-8d86-059e4de6c567" providerId="ADAL" clId="{1B7F2BBB-0ACF-4F7E-BEDE-E3EFC5C7A5ED}" dt="2024-07-23T22:26:20.540" v="2404" actId="1037"/>
          <ac:spMkLst>
            <pc:docMk/>
            <pc:sldMk cId="2496097755" sldId="272"/>
            <ac:spMk id="6" creationId="{D7AE9EEF-985C-B4DD-2BC5-6A1945B06031}"/>
          </ac:spMkLst>
        </pc:spChg>
        <pc:spChg chg="add mod">
          <ac:chgData name="Lorène Lailler" userId="53fdc27f-db66-4a79-8d86-059e4de6c567" providerId="ADAL" clId="{1B7F2BBB-0ACF-4F7E-BEDE-E3EFC5C7A5ED}" dt="2024-07-23T22:26:20.540" v="2404" actId="1037"/>
          <ac:spMkLst>
            <pc:docMk/>
            <pc:sldMk cId="2496097755" sldId="272"/>
            <ac:spMk id="7" creationId="{6BD88A8E-7068-7093-3C85-6253A2801F3F}"/>
          </ac:spMkLst>
        </pc:spChg>
        <pc:spChg chg="add mod">
          <ac:chgData name="Lorène Lailler" userId="53fdc27f-db66-4a79-8d86-059e4de6c567" providerId="ADAL" clId="{1B7F2BBB-0ACF-4F7E-BEDE-E3EFC5C7A5ED}" dt="2024-07-23T22:26:20.540" v="2404" actId="1037"/>
          <ac:spMkLst>
            <pc:docMk/>
            <pc:sldMk cId="2496097755" sldId="272"/>
            <ac:spMk id="8" creationId="{3148AEF9-4272-5E9C-4877-099E5ACB047A}"/>
          </ac:spMkLst>
        </pc:spChg>
        <pc:spChg chg="add del mod">
          <ac:chgData name="Lorène Lailler" userId="53fdc27f-db66-4a79-8d86-059e4de6c567" providerId="ADAL" clId="{1B7F2BBB-0ACF-4F7E-BEDE-E3EFC5C7A5ED}" dt="2024-07-23T22:25:13.694" v="2313" actId="478"/>
          <ac:spMkLst>
            <pc:docMk/>
            <pc:sldMk cId="2496097755" sldId="272"/>
            <ac:spMk id="9" creationId="{15BFB720-9ADF-172D-3159-70F5738E5FB4}"/>
          </ac:spMkLst>
        </pc:spChg>
        <pc:spChg chg="add mod">
          <ac:chgData name="Lorène Lailler" userId="53fdc27f-db66-4a79-8d86-059e4de6c567" providerId="ADAL" clId="{1B7F2BBB-0ACF-4F7E-BEDE-E3EFC5C7A5ED}" dt="2024-07-23T22:26:20.540" v="2404" actId="1037"/>
          <ac:spMkLst>
            <pc:docMk/>
            <pc:sldMk cId="2496097755" sldId="272"/>
            <ac:spMk id="10" creationId="{5B13481D-D705-DF77-13F3-769F04A196F1}"/>
          </ac:spMkLst>
        </pc:spChg>
        <pc:spChg chg="del mod">
          <ac:chgData name="Lorène Lailler" userId="53fdc27f-db66-4a79-8d86-059e4de6c567" providerId="ADAL" clId="{1B7F2BBB-0ACF-4F7E-BEDE-E3EFC5C7A5ED}" dt="2024-07-23T22:18:50.127" v="2211" actId="478"/>
          <ac:spMkLst>
            <pc:docMk/>
            <pc:sldMk cId="2496097755" sldId="272"/>
            <ac:spMk id="11" creationId="{00000000-0000-0000-0000-000000000000}"/>
          </ac:spMkLst>
        </pc:spChg>
        <pc:spChg chg="del">
          <ac:chgData name="Lorène Lailler" userId="53fdc27f-db66-4a79-8d86-059e4de6c567" providerId="ADAL" clId="{1B7F2BBB-0ACF-4F7E-BEDE-E3EFC5C7A5ED}" dt="2024-07-23T22:18:50.127" v="2211" actId="478"/>
          <ac:spMkLst>
            <pc:docMk/>
            <pc:sldMk cId="2496097755" sldId="272"/>
            <ac:spMk id="12" creationId="{00000000-0000-0000-0000-000000000000}"/>
          </ac:spMkLst>
        </pc:spChg>
        <pc:spChg chg="add mod">
          <ac:chgData name="Lorène Lailler" userId="53fdc27f-db66-4a79-8d86-059e4de6c567" providerId="ADAL" clId="{1B7F2BBB-0ACF-4F7E-BEDE-E3EFC5C7A5ED}" dt="2024-07-25T13:49:33.178" v="4401"/>
          <ac:spMkLst>
            <pc:docMk/>
            <pc:sldMk cId="2496097755" sldId="272"/>
            <ac:spMk id="13" creationId="{29DCE634-1570-0426-03C8-155A1D693D97}"/>
          </ac:spMkLst>
        </pc:spChg>
        <pc:spChg chg="add del mod">
          <ac:chgData name="Lorène Lailler" userId="53fdc27f-db66-4a79-8d86-059e4de6c567" providerId="ADAL" clId="{1B7F2BBB-0ACF-4F7E-BEDE-E3EFC5C7A5ED}" dt="2024-07-23T22:25:02.672" v="2312" actId="478"/>
          <ac:spMkLst>
            <pc:docMk/>
            <pc:sldMk cId="2496097755" sldId="272"/>
            <ac:spMk id="14" creationId="{942A7E8B-3FBC-10E4-46C0-06AD333BF9C5}"/>
          </ac:spMkLst>
        </pc:spChg>
        <pc:spChg chg="mod">
          <ac:chgData name="Lorène Lailler" userId="53fdc27f-db66-4a79-8d86-059e4de6c567" providerId="ADAL" clId="{1B7F2BBB-0ACF-4F7E-BEDE-E3EFC5C7A5ED}" dt="2024-07-23T22:26:12.080" v="2397" actId="1037"/>
          <ac:spMkLst>
            <pc:docMk/>
            <pc:sldMk cId="2496097755" sldId="272"/>
            <ac:spMk id="15" creationId="{00000000-0000-0000-0000-000000000000}"/>
          </ac:spMkLst>
        </pc:spChg>
        <pc:spChg chg="del mod">
          <ac:chgData name="Lorène Lailler" userId="53fdc27f-db66-4a79-8d86-059e4de6c567" providerId="ADAL" clId="{1B7F2BBB-0ACF-4F7E-BEDE-E3EFC5C7A5ED}" dt="2024-07-23T22:18:50.127" v="2211" actId="478"/>
          <ac:spMkLst>
            <pc:docMk/>
            <pc:sldMk cId="2496097755" sldId="272"/>
            <ac:spMk id="20" creationId="{00000000-0000-0000-0000-000000000000}"/>
          </ac:spMkLst>
        </pc:spChg>
        <pc:spChg chg="del mod">
          <ac:chgData name="Lorène Lailler" userId="53fdc27f-db66-4a79-8d86-059e4de6c567" providerId="ADAL" clId="{1B7F2BBB-0ACF-4F7E-BEDE-E3EFC5C7A5ED}" dt="2024-07-23T22:18:50.127" v="2211" actId="478"/>
          <ac:spMkLst>
            <pc:docMk/>
            <pc:sldMk cId="2496097755" sldId="272"/>
            <ac:spMk id="22" creationId="{00000000-0000-0000-0000-000000000000}"/>
          </ac:spMkLst>
        </pc:spChg>
      </pc:sldChg>
      <pc:sldChg chg="delSp modSp mod delAnim modAnim modNotesTx">
        <pc:chgData name="Lorène Lailler" userId="53fdc27f-db66-4a79-8d86-059e4de6c567" providerId="ADAL" clId="{1B7F2BBB-0ACF-4F7E-BEDE-E3EFC5C7A5ED}" dt="2024-07-25T19:16:15.501" v="4407" actId="20577"/>
        <pc:sldMkLst>
          <pc:docMk/>
          <pc:sldMk cId="3861717868" sldId="273"/>
        </pc:sldMkLst>
        <pc:spChg chg="mod">
          <ac:chgData name="Lorène Lailler" userId="53fdc27f-db66-4a79-8d86-059e4de6c567" providerId="ADAL" clId="{1B7F2BBB-0ACF-4F7E-BEDE-E3EFC5C7A5ED}" dt="2024-07-23T22:35:29.492" v="2863" actId="20577"/>
          <ac:spMkLst>
            <pc:docMk/>
            <pc:sldMk cId="3861717868" sldId="273"/>
            <ac:spMk id="2" creationId="{00000000-0000-0000-0000-000000000000}"/>
          </ac:spMkLst>
        </pc:spChg>
        <pc:spChg chg="mod">
          <ac:chgData name="Lorène Lailler" userId="53fdc27f-db66-4a79-8d86-059e4de6c567" providerId="ADAL" clId="{1B7F2BBB-0ACF-4F7E-BEDE-E3EFC5C7A5ED}" dt="2024-07-23T22:37:24.690" v="2906" actId="1036"/>
          <ac:spMkLst>
            <pc:docMk/>
            <pc:sldMk cId="3861717868" sldId="273"/>
            <ac:spMk id="5" creationId="{00000000-0000-0000-0000-000000000000}"/>
          </ac:spMkLst>
        </pc:spChg>
        <pc:spChg chg="mod">
          <ac:chgData name="Lorène Lailler" userId="53fdc27f-db66-4a79-8d86-059e4de6c567" providerId="ADAL" clId="{1B7F2BBB-0ACF-4F7E-BEDE-E3EFC5C7A5ED}" dt="2024-07-25T19:16:15.501" v="4407" actId="20577"/>
          <ac:spMkLst>
            <pc:docMk/>
            <pc:sldMk cId="3861717868" sldId="273"/>
            <ac:spMk id="6" creationId="{00000000-0000-0000-0000-000000000000}"/>
          </ac:spMkLst>
        </pc:spChg>
        <pc:spChg chg="mod">
          <ac:chgData name="Lorène Lailler" userId="53fdc27f-db66-4a79-8d86-059e4de6c567" providerId="ADAL" clId="{1B7F2BBB-0ACF-4F7E-BEDE-E3EFC5C7A5ED}" dt="2024-07-23T22:37:24.690" v="2906" actId="1036"/>
          <ac:spMkLst>
            <pc:docMk/>
            <pc:sldMk cId="3861717868" sldId="273"/>
            <ac:spMk id="7" creationId="{00000000-0000-0000-0000-000000000000}"/>
          </ac:spMkLst>
        </pc:spChg>
        <pc:picChg chg="mod">
          <ac:chgData name="Lorène Lailler" userId="53fdc27f-db66-4a79-8d86-059e4de6c567" providerId="ADAL" clId="{1B7F2BBB-0ACF-4F7E-BEDE-E3EFC5C7A5ED}" dt="2024-07-23T22:37:24.690" v="2906" actId="1036"/>
          <ac:picMkLst>
            <pc:docMk/>
            <pc:sldMk cId="3861717868" sldId="273"/>
            <ac:picMk id="8" creationId="{00000000-0000-0000-0000-000000000000}"/>
          </ac:picMkLst>
        </pc:picChg>
        <pc:picChg chg="del">
          <ac:chgData name="Lorène Lailler" userId="53fdc27f-db66-4a79-8d86-059e4de6c567" providerId="ADAL" clId="{1B7F2BBB-0ACF-4F7E-BEDE-E3EFC5C7A5ED}" dt="2024-07-23T22:36:02.169" v="2866" actId="478"/>
          <ac:picMkLst>
            <pc:docMk/>
            <pc:sldMk cId="3861717868" sldId="273"/>
            <ac:picMk id="9" creationId="{00000000-0000-0000-0000-000000000000}"/>
          </ac:picMkLst>
        </pc:picChg>
        <pc:picChg chg="del">
          <ac:chgData name="Lorène Lailler" userId="53fdc27f-db66-4a79-8d86-059e4de6c567" providerId="ADAL" clId="{1B7F2BBB-0ACF-4F7E-BEDE-E3EFC5C7A5ED}" dt="2024-07-23T22:36:02.169" v="2866" actId="478"/>
          <ac:picMkLst>
            <pc:docMk/>
            <pc:sldMk cId="3861717868" sldId="273"/>
            <ac:picMk id="10" creationId="{00000000-0000-0000-0000-000000000000}"/>
          </ac:picMkLst>
        </pc:picChg>
        <pc:picChg chg="del">
          <ac:chgData name="Lorène Lailler" userId="53fdc27f-db66-4a79-8d86-059e4de6c567" providerId="ADAL" clId="{1B7F2BBB-0ACF-4F7E-BEDE-E3EFC5C7A5ED}" dt="2024-07-23T22:36:02.169" v="2866" actId="478"/>
          <ac:picMkLst>
            <pc:docMk/>
            <pc:sldMk cId="3861717868" sldId="273"/>
            <ac:picMk id="11" creationId="{00000000-0000-0000-0000-000000000000}"/>
          </ac:picMkLst>
        </pc:picChg>
        <pc:picChg chg="del">
          <ac:chgData name="Lorène Lailler" userId="53fdc27f-db66-4a79-8d86-059e4de6c567" providerId="ADAL" clId="{1B7F2BBB-0ACF-4F7E-BEDE-E3EFC5C7A5ED}" dt="2024-07-23T22:36:02.169" v="2866" actId="478"/>
          <ac:picMkLst>
            <pc:docMk/>
            <pc:sldMk cId="3861717868" sldId="273"/>
            <ac:picMk id="12" creationId="{00000000-0000-0000-0000-000000000000}"/>
          </ac:picMkLst>
        </pc:picChg>
        <pc:picChg chg="del">
          <ac:chgData name="Lorène Lailler" userId="53fdc27f-db66-4a79-8d86-059e4de6c567" providerId="ADAL" clId="{1B7F2BBB-0ACF-4F7E-BEDE-E3EFC5C7A5ED}" dt="2024-07-23T22:36:02.169" v="2866" actId="478"/>
          <ac:picMkLst>
            <pc:docMk/>
            <pc:sldMk cId="3861717868" sldId="273"/>
            <ac:picMk id="13" creationId="{00000000-0000-0000-0000-000000000000}"/>
          </ac:picMkLst>
        </pc:picChg>
        <pc:picChg chg="del">
          <ac:chgData name="Lorène Lailler" userId="53fdc27f-db66-4a79-8d86-059e4de6c567" providerId="ADAL" clId="{1B7F2BBB-0ACF-4F7E-BEDE-E3EFC5C7A5ED}" dt="2024-07-23T22:36:02.169" v="2866" actId="478"/>
          <ac:picMkLst>
            <pc:docMk/>
            <pc:sldMk cId="3861717868" sldId="273"/>
            <ac:picMk id="14" creationId="{00000000-0000-0000-0000-000000000000}"/>
          </ac:picMkLst>
        </pc:picChg>
        <pc:picChg chg="del">
          <ac:chgData name="Lorène Lailler" userId="53fdc27f-db66-4a79-8d86-059e4de6c567" providerId="ADAL" clId="{1B7F2BBB-0ACF-4F7E-BEDE-E3EFC5C7A5ED}" dt="2024-07-23T22:36:02.169" v="2866" actId="478"/>
          <ac:picMkLst>
            <pc:docMk/>
            <pc:sldMk cId="3861717868" sldId="273"/>
            <ac:picMk id="15" creationId="{00000000-0000-0000-0000-000000000000}"/>
          </ac:picMkLst>
        </pc:picChg>
        <pc:picChg chg="del">
          <ac:chgData name="Lorène Lailler" userId="53fdc27f-db66-4a79-8d86-059e4de6c567" providerId="ADAL" clId="{1B7F2BBB-0ACF-4F7E-BEDE-E3EFC5C7A5ED}" dt="2024-07-23T22:36:02.169" v="2866" actId="478"/>
          <ac:picMkLst>
            <pc:docMk/>
            <pc:sldMk cId="3861717868" sldId="273"/>
            <ac:picMk id="16" creationId="{00000000-0000-0000-0000-000000000000}"/>
          </ac:picMkLst>
        </pc:picChg>
      </pc:sldChg>
      <pc:sldChg chg="addSp delSp modSp mod">
        <pc:chgData name="Lorène Lailler" userId="53fdc27f-db66-4a79-8d86-059e4de6c567" providerId="ADAL" clId="{1B7F2BBB-0ACF-4F7E-BEDE-E3EFC5C7A5ED}" dt="2024-07-24T15:23:31.955" v="4217" actId="1076"/>
        <pc:sldMkLst>
          <pc:docMk/>
          <pc:sldMk cId="1417142405" sldId="275"/>
        </pc:sldMkLst>
        <pc:spChg chg="mod">
          <ac:chgData name="Lorène Lailler" userId="53fdc27f-db66-4a79-8d86-059e4de6c567" providerId="ADAL" clId="{1B7F2BBB-0ACF-4F7E-BEDE-E3EFC5C7A5ED}" dt="2024-07-24T15:23:31.955" v="4217" actId="1076"/>
          <ac:spMkLst>
            <pc:docMk/>
            <pc:sldMk cId="1417142405" sldId="275"/>
            <ac:spMk id="6" creationId="{00000000-0000-0000-0000-000000000000}"/>
          </ac:spMkLst>
        </pc:spChg>
        <pc:picChg chg="del">
          <ac:chgData name="Lorène Lailler" userId="53fdc27f-db66-4a79-8d86-059e4de6c567" providerId="ADAL" clId="{1B7F2BBB-0ACF-4F7E-BEDE-E3EFC5C7A5ED}" dt="2024-07-24T15:20:52.773" v="4181" actId="478"/>
          <ac:picMkLst>
            <pc:docMk/>
            <pc:sldMk cId="1417142405" sldId="275"/>
            <ac:picMk id="2" creationId="{00000000-0000-0000-0000-000000000000}"/>
          </ac:picMkLst>
        </pc:picChg>
        <pc:picChg chg="mod">
          <ac:chgData name="Lorène Lailler" userId="53fdc27f-db66-4a79-8d86-059e4de6c567" providerId="ADAL" clId="{1B7F2BBB-0ACF-4F7E-BEDE-E3EFC5C7A5ED}" dt="2024-07-24T15:23:14.926" v="4190" actId="1076"/>
          <ac:picMkLst>
            <pc:docMk/>
            <pc:sldMk cId="1417142405" sldId="275"/>
            <ac:picMk id="3" creationId="{00000000-0000-0000-0000-000000000000}"/>
          </ac:picMkLst>
        </pc:picChg>
        <pc:picChg chg="del">
          <ac:chgData name="Lorène Lailler" userId="53fdc27f-db66-4a79-8d86-059e4de6c567" providerId="ADAL" clId="{1B7F2BBB-0ACF-4F7E-BEDE-E3EFC5C7A5ED}" dt="2024-07-24T15:23:09.432" v="4188" actId="478"/>
          <ac:picMkLst>
            <pc:docMk/>
            <pc:sldMk cId="1417142405" sldId="275"/>
            <ac:picMk id="4" creationId="{00000000-0000-0000-0000-000000000000}"/>
          </ac:picMkLst>
        </pc:picChg>
        <pc:picChg chg="add mod">
          <ac:chgData name="Lorène Lailler" userId="53fdc27f-db66-4a79-8d86-059e4de6c567" providerId="ADAL" clId="{1B7F2BBB-0ACF-4F7E-BEDE-E3EFC5C7A5ED}" dt="2024-07-24T15:23:27.883" v="4216" actId="1035"/>
          <ac:picMkLst>
            <pc:docMk/>
            <pc:sldMk cId="1417142405" sldId="275"/>
            <ac:picMk id="5" creationId="{46C71BA2-239E-1A97-C91C-A1163D4BA3D1}"/>
          </ac:picMkLst>
        </pc:picChg>
      </pc:sldChg>
      <pc:sldChg chg="addSp delSp modSp add del mod delAnim modAnim">
        <pc:chgData name="Lorène Lailler" userId="53fdc27f-db66-4a79-8d86-059e4de6c567" providerId="ADAL" clId="{1B7F2BBB-0ACF-4F7E-BEDE-E3EFC5C7A5ED}" dt="2024-07-25T19:16:53.817" v="4463" actId="20577"/>
        <pc:sldMkLst>
          <pc:docMk/>
          <pc:sldMk cId="2344822841" sldId="276"/>
        </pc:sldMkLst>
        <pc:spChg chg="mod">
          <ac:chgData name="Lorène Lailler" userId="53fdc27f-db66-4a79-8d86-059e4de6c567" providerId="ADAL" clId="{1B7F2BBB-0ACF-4F7E-BEDE-E3EFC5C7A5ED}" dt="2024-07-24T15:12:05.692" v="3687" actId="20577"/>
          <ac:spMkLst>
            <pc:docMk/>
            <pc:sldMk cId="2344822841" sldId="276"/>
            <ac:spMk id="2" creationId="{00000000-0000-0000-0000-000000000000}"/>
          </ac:spMkLst>
        </pc:spChg>
        <pc:spChg chg="mod">
          <ac:chgData name="Lorène Lailler" userId="53fdc27f-db66-4a79-8d86-059e4de6c567" providerId="ADAL" clId="{1B7F2BBB-0ACF-4F7E-BEDE-E3EFC5C7A5ED}" dt="2024-07-24T15:20:19.010" v="4129" actId="1036"/>
          <ac:spMkLst>
            <pc:docMk/>
            <pc:sldMk cId="2344822841" sldId="276"/>
            <ac:spMk id="3" creationId="{00000000-0000-0000-0000-000000000000}"/>
          </ac:spMkLst>
        </pc:spChg>
        <pc:spChg chg="mod">
          <ac:chgData name="Lorène Lailler" userId="53fdc27f-db66-4a79-8d86-059e4de6c567" providerId="ADAL" clId="{1B7F2BBB-0ACF-4F7E-BEDE-E3EFC5C7A5ED}" dt="2024-07-25T19:16:53.817" v="4463" actId="20577"/>
          <ac:spMkLst>
            <pc:docMk/>
            <pc:sldMk cId="2344822841" sldId="276"/>
            <ac:spMk id="4" creationId="{00000000-0000-0000-0000-000000000000}"/>
          </ac:spMkLst>
        </pc:spChg>
        <pc:spChg chg="add mod">
          <ac:chgData name="Lorène Lailler" userId="53fdc27f-db66-4a79-8d86-059e4de6c567" providerId="ADAL" clId="{1B7F2BBB-0ACF-4F7E-BEDE-E3EFC5C7A5ED}" dt="2024-07-24T15:20:19.010" v="4129" actId="1036"/>
          <ac:spMkLst>
            <pc:docMk/>
            <pc:sldMk cId="2344822841" sldId="276"/>
            <ac:spMk id="5" creationId="{39A1777D-6857-29EE-7D16-8629ED8936EF}"/>
          </ac:spMkLst>
        </pc:spChg>
        <pc:spChg chg="del">
          <ac:chgData name="Lorène Lailler" userId="53fdc27f-db66-4a79-8d86-059e4de6c567" providerId="ADAL" clId="{1B7F2BBB-0ACF-4F7E-BEDE-E3EFC5C7A5ED}" dt="2024-07-24T15:12:56.297" v="3692" actId="478"/>
          <ac:spMkLst>
            <pc:docMk/>
            <pc:sldMk cId="2344822841" sldId="276"/>
            <ac:spMk id="6" creationId="{00000000-0000-0000-0000-000000000000}"/>
          </ac:spMkLst>
        </pc:spChg>
        <pc:spChg chg="del">
          <ac:chgData name="Lorène Lailler" userId="53fdc27f-db66-4a79-8d86-059e4de6c567" providerId="ADAL" clId="{1B7F2BBB-0ACF-4F7E-BEDE-E3EFC5C7A5ED}" dt="2024-07-24T15:12:56.297" v="3692" actId="478"/>
          <ac:spMkLst>
            <pc:docMk/>
            <pc:sldMk cId="2344822841" sldId="276"/>
            <ac:spMk id="7" creationId="{00000000-0000-0000-0000-000000000000}"/>
          </ac:spMkLst>
        </pc:spChg>
        <pc:spChg chg="del">
          <ac:chgData name="Lorène Lailler" userId="53fdc27f-db66-4a79-8d86-059e4de6c567" providerId="ADAL" clId="{1B7F2BBB-0ACF-4F7E-BEDE-E3EFC5C7A5ED}" dt="2024-07-24T15:12:56.297" v="3692" actId="478"/>
          <ac:spMkLst>
            <pc:docMk/>
            <pc:sldMk cId="2344822841" sldId="276"/>
            <ac:spMk id="8" creationId="{00000000-0000-0000-0000-000000000000}"/>
          </ac:spMkLst>
        </pc:spChg>
        <pc:spChg chg="mod">
          <ac:chgData name="Lorène Lailler" userId="53fdc27f-db66-4a79-8d86-059e4de6c567" providerId="ADAL" clId="{1B7F2BBB-0ACF-4F7E-BEDE-E3EFC5C7A5ED}" dt="2024-07-24T15:20:19.010" v="4129" actId="1036"/>
          <ac:spMkLst>
            <pc:docMk/>
            <pc:sldMk cId="2344822841" sldId="276"/>
            <ac:spMk id="9" creationId="{00000000-0000-0000-0000-000000000000}"/>
          </ac:spMkLst>
        </pc:spChg>
        <pc:spChg chg="mod">
          <ac:chgData name="Lorène Lailler" userId="53fdc27f-db66-4a79-8d86-059e4de6c567" providerId="ADAL" clId="{1B7F2BBB-0ACF-4F7E-BEDE-E3EFC5C7A5ED}" dt="2024-07-25T19:16:40.551" v="4432" actId="6549"/>
          <ac:spMkLst>
            <pc:docMk/>
            <pc:sldMk cId="2344822841" sldId="276"/>
            <ac:spMk id="10" creationId="{00000000-0000-0000-0000-000000000000}"/>
          </ac:spMkLst>
        </pc:spChg>
        <pc:spChg chg="del">
          <ac:chgData name="Lorène Lailler" userId="53fdc27f-db66-4a79-8d86-059e4de6c567" providerId="ADAL" clId="{1B7F2BBB-0ACF-4F7E-BEDE-E3EFC5C7A5ED}" dt="2024-07-24T15:12:56.297" v="3692" actId="478"/>
          <ac:spMkLst>
            <pc:docMk/>
            <pc:sldMk cId="2344822841" sldId="276"/>
            <ac:spMk id="11" creationId="{00000000-0000-0000-0000-000000000000}"/>
          </ac:spMkLst>
        </pc:spChg>
        <pc:spChg chg="del">
          <ac:chgData name="Lorène Lailler" userId="53fdc27f-db66-4a79-8d86-059e4de6c567" providerId="ADAL" clId="{1B7F2BBB-0ACF-4F7E-BEDE-E3EFC5C7A5ED}" dt="2024-07-24T15:12:56.297" v="3692" actId="478"/>
          <ac:spMkLst>
            <pc:docMk/>
            <pc:sldMk cId="2344822841" sldId="276"/>
            <ac:spMk id="12" creationId="{00000000-0000-0000-0000-000000000000}"/>
          </ac:spMkLst>
        </pc:spChg>
        <pc:spChg chg="del">
          <ac:chgData name="Lorène Lailler" userId="53fdc27f-db66-4a79-8d86-059e4de6c567" providerId="ADAL" clId="{1B7F2BBB-0ACF-4F7E-BEDE-E3EFC5C7A5ED}" dt="2024-07-24T15:12:56.297" v="3692" actId="478"/>
          <ac:spMkLst>
            <pc:docMk/>
            <pc:sldMk cId="2344822841" sldId="276"/>
            <ac:spMk id="13" creationId="{00000000-0000-0000-0000-000000000000}"/>
          </ac:spMkLst>
        </pc:spChg>
        <pc:spChg chg="add mod">
          <ac:chgData name="Lorène Lailler" userId="53fdc27f-db66-4a79-8d86-059e4de6c567" providerId="ADAL" clId="{1B7F2BBB-0ACF-4F7E-BEDE-E3EFC5C7A5ED}" dt="2024-07-24T15:20:19.010" v="4129" actId="1036"/>
          <ac:spMkLst>
            <pc:docMk/>
            <pc:sldMk cId="2344822841" sldId="276"/>
            <ac:spMk id="14" creationId="{43604211-C329-AA54-0F1C-D99E38EFF52B}"/>
          </ac:spMkLst>
        </pc:spChg>
      </pc:sldChg>
      <pc:sldChg chg="addSp delSp modSp add mod delAnim modAnim modNotesTx">
        <pc:chgData name="Lorène Lailler" userId="53fdc27f-db66-4a79-8d86-059e4de6c567" providerId="ADAL" clId="{1B7F2BBB-0ACF-4F7E-BEDE-E3EFC5C7A5ED}" dt="2024-07-24T15:23:57.806" v="4220" actId="1076"/>
        <pc:sldMkLst>
          <pc:docMk/>
          <pc:sldMk cId="4141798041" sldId="277"/>
        </pc:sldMkLst>
        <pc:spChg chg="mod">
          <ac:chgData name="Lorène Lailler" userId="53fdc27f-db66-4a79-8d86-059e4de6c567" providerId="ADAL" clId="{1B7F2BBB-0ACF-4F7E-BEDE-E3EFC5C7A5ED}" dt="2024-07-24T15:09:10.613" v="3647" actId="688"/>
          <ac:spMkLst>
            <pc:docMk/>
            <pc:sldMk cId="4141798041" sldId="277"/>
            <ac:spMk id="5" creationId="{00000000-0000-0000-0000-000000000000}"/>
          </ac:spMkLst>
        </pc:spChg>
        <pc:spChg chg="del">
          <ac:chgData name="Lorène Lailler" userId="53fdc27f-db66-4a79-8d86-059e4de6c567" providerId="ADAL" clId="{1B7F2BBB-0ACF-4F7E-BEDE-E3EFC5C7A5ED}" dt="2024-07-23T22:37:33.930" v="2907" actId="478"/>
          <ac:spMkLst>
            <pc:docMk/>
            <pc:sldMk cId="4141798041" sldId="277"/>
            <ac:spMk id="6" creationId="{00000000-0000-0000-0000-000000000000}"/>
          </ac:spMkLst>
        </pc:spChg>
        <pc:spChg chg="mod">
          <ac:chgData name="Lorène Lailler" userId="53fdc27f-db66-4a79-8d86-059e4de6c567" providerId="ADAL" clId="{1B7F2BBB-0ACF-4F7E-BEDE-E3EFC5C7A5ED}" dt="2024-07-23T22:38:02.294" v="2954" actId="1036"/>
          <ac:spMkLst>
            <pc:docMk/>
            <pc:sldMk cId="4141798041" sldId="277"/>
            <ac:spMk id="7" creationId="{00000000-0000-0000-0000-000000000000}"/>
          </ac:spMkLst>
        </pc:spChg>
        <pc:spChg chg="add mod">
          <ac:chgData name="Lorène Lailler" userId="53fdc27f-db66-4a79-8d86-059e4de6c567" providerId="ADAL" clId="{1B7F2BBB-0ACF-4F7E-BEDE-E3EFC5C7A5ED}" dt="2024-07-24T14:57:23.538" v="3214" actId="164"/>
          <ac:spMkLst>
            <pc:docMk/>
            <pc:sldMk cId="4141798041" sldId="277"/>
            <ac:spMk id="28" creationId="{7EA7C3C9-32DD-1CCF-DAF4-47E24BD3FC71}"/>
          </ac:spMkLst>
        </pc:spChg>
        <pc:spChg chg="add mod">
          <ac:chgData name="Lorène Lailler" userId="53fdc27f-db66-4a79-8d86-059e4de6c567" providerId="ADAL" clId="{1B7F2BBB-0ACF-4F7E-BEDE-E3EFC5C7A5ED}" dt="2024-07-24T14:58:47.653" v="3225" actId="164"/>
          <ac:spMkLst>
            <pc:docMk/>
            <pc:sldMk cId="4141798041" sldId="277"/>
            <ac:spMk id="30" creationId="{3E66C38C-87BC-F7ED-094F-3A3B8CEB9778}"/>
          </ac:spMkLst>
        </pc:spChg>
        <pc:spChg chg="add mod">
          <ac:chgData name="Lorène Lailler" userId="53fdc27f-db66-4a79-8d86-059e4de6c567" providerId="ADAL" clId="{1B7F2BBB-0ACF-4F7E-BEDE-E3EFC5C7A5ED}" dt="2024-07-24T15:23:57.806" v="4220" actId="1076"/>
          <ac:spMkLst>
            <pc:docMk/>
            <pc:sldMk cId="4141798041" sldId="277"/>
            <ac:spMk id="32" creationId="{88BD5626-EFC2-4E4B-1E15-8B874AD42AA3}"/>
          </ac:spMkLst>
        </pc:spChg>
        <pc:spChg chg="add mod ord">
          <ac:chgData name="Lorène Lailler" userId="53fdc27f-db66-4a79-8d86-059e4de6c567" providerId="ADAL" clId="{1B7F2BBB-0ACF-4F7E-BEDE-E3EFC5C7A5ED}" dt="2024-07-24T15:07:31.975" v="3612" actId="1036"/>
          <ac:spMkLst>
            <pc:docMk/>
            <pc:sldMk cId="4141798041" sldId="277"/>
            <ac:spMk id="33" creationId="{7EE678F0-41D5-36DD-7971-EA01E8091D72}"/>
          </ac:spMkLst>
        </pc:spChg>
        <pc:grpChg chg="add mod">
          <ac:chgData name="Lorène Lailler" userId="53fdc27f-db66-4a79-8d86-059e4de6c567" providerId="ADAL" clId="{1B7F2BBB-0ACF-4F7E-BEDE-E3EFC5C7A5ED}" dt="2024-07-24T15:07:31.975" v="3612" actId="1036"/>
          <ac:grpSpMkLst>
            <pc:docMk/>
            <pc:sldMk cId="4141798041" sldId="277"/>
            <ac:grpSpMk id="29" creationId="{ACFD390F-4598-C5E9-9C4A-1EEBFF4C1FC5}"/>
          </ac:grpSpMkLst>
        </pc:grpChg>
        <pc:grpChg chg="add mod">
          <ac:chgData name="Lorène Lailler" userId="53fdc27f-db66-4a79-8d86-059e4de6c567" providerId="ADAL" clId="{1B7F2BBB-0ACF-4F7E-BEDE-E3EFC5C7A5ED}" dt="2024-07-24T15:07:31.975" v="3612" actId="1036"/>
          <ac:grpSpMkLst>
            <pc:docMk/>
            <pc:sldMk cId="4141798041" sldId="277"/>
            <ac:grpSpMk id="31" creationId="{EACE9A2E-76E6-7E95-F6D6-355903DA3E2B}"/>
          </ac:grpSpMkLst>
        </pc:grpChg>
        <pc:picChg chg="add mod">
          <ac:chgData name="Lorène Lailler" userId="53fdc27f-db66-4a79-8d86-059e4de6c567" providerId="ADAL" clId="{1B7F2BBB-0ACF-4F7E-BEDE-E3EFC5C7A5ED}" dt="2024-07-24T14:57:23.538" v="3214" actId="164"/>
          <ac:picMkLst>
            <pc:docMk/>
            <pc:sldMk cId="4141798041" sldId="277"/>
            <ac:picMk id="4" creationId="{CB0E4DA8-1644-4BC4-9510-65890BCFE6BE}"/>
          </ac:picMkLst>
        </pc:picChg>
        <pc:picChg chg="mod">
          <ac:chgData name="Lorène Lailler" userId="53fdc27f-db66-4a79-8d86-059e4de6c567" providerId="ADAL" clId="{1B7F2BBB-0ACF-4F7E-BEDE-E3EFC5C7A5ED}" dt="2024-07-23T22:38:10.152" v="2956" actId="688"/>
          <ac:picMkLst>
            <pc:docMk/>
            <pc:sldMk cId="4141798041" sldId="277"/>
            <ac:picMk id="8" creationId="{00000000-0000-0000-0000-000000000000}"/>
          </ac:picMkLst>
        </pc:picChg>
        <pc:picChg chg="del mod">
          <ac:chgData name="Lorène Lailler" userId="53fdc27f-db66-4a79-8d86-059e4de6c567" providerId="ADAL" clId="{1B7F2BBB-0ACF-4F7E-BEDE-E3EFC5C7A5ED}" dt="2024-07-24T14:52:52.666" v="2977" actId="478"/>
          <ac:picMkLst>
            <pc:docMk/>
            <pc:sldMk cId="4141798041" sldId="277"/>
            <ac:picMk id="9" creationId="{00000000-0000-0000-0000-000000000000}"/>
          </ac:picMkLst>
        </pc:picChg>
        <pc:picChg chg="del mod">
          <ac:chgData name="Lorène Lailler" userId="53fdc27f-db66-4a79-8d86-059e4de6c567" providerId="ADAL" clId="{1B7F2BBB-0ACF-4F7E-BEDE-E3EFC5C7A5ED}" dt="2024-07-24T14:52:53.262" v="2978" actId="478"/>
          <ac:picMkLst>
            <pc:docMk/>
            <pc:sldMk cId="4141798041" sldId="277"/>
            <ac:picMk id="10" creationId="{00000000-0000-0000-0000-000000000000}"/>
          </ac:picMkLst>
        </pc:picChg>
        <pc:picChg chg="del mod">
          <ac:chgData name="Lorène Lailler" userId="53fdc27f-db66-4a79-8d86-059e4de6c567" providerId="ADAL" clId="{1B7F2BBB-0ACF-4F7E-BEDE-E3EFC5C7A5ED}" dt="2024-07-24T14:52:53.970" v="2979" actId="478"/>
          <ac:picMkLst>
            <pc:docMk/>
            <pc:sldMk cId="4141798041" sldId="277"/>
            <ac:picMk id="11" creationId="{00000000-0000-0000-0000-000000000000}"/>
          </ac:picMkLst>
        </pc:picChg>
        <pc:picChg chg="del mod">
          <ac:chgData name="Lorène Lailler" userId="53fdc27f-db66-4a79-8d86-059e4de6c567" providerId="ADAL" clId="{1B7F2BBB-0ACF-4F7E-BEDE-E3EFC5C7A5ED}" dt="2024-07-24T14:52:54.882" v="2980" actId="478"/>
          <ac:picMkLst>
            <pc:docMk/>
            <pc:sldMk cId="4141798041" sldId="277"/>
            <ac:picMk id="12" creationId="{00000000-0000-0000-0000-000000000000}"/>
          </ac:picMkLst>
        </pc:picChg>
        <pc:picChg chg="del mod">
          <ac:chgData name="Lorène Lailler" userId="53fdc27f-db66-4a79-8d86-059e4de6c567" providerId="ADAL" clId="{1B7F2BBB-0ACF-4F7E-BEDE-E3EFC5C7A5ED}" dt="2024-07-24T14:52:55.430" v="2981" actId="478"/>
          <ac:picMkLst>
            <pc:docMk/>
            <pc:sldMk cId="4141798041" sldId="277"/>
            <ac:picMk id="13" creationId="{00000000-0000-0000-0000-000000000000}"/>
          </ac:picMkLst>
        </pc:picChg>
        <pc:picChg chg="del mod">
          <ac:chgData name="Lorène Lailler" userId="53fdc27f-db66-4a79-8d86-059e4de6c567" providerId="ADAL" clId="{1B7F2BBB-0ACF-4F7E-BEDE-E3EFC5C7A5ED}" dt="2024-07-24T14:52:55.990" v="2982" actId="478"/>
          <ac:picMkLst>
            <pc:docMk/>
            <pc:sldMk cId="4141798041" sldId="277"/>
            <ac:picMk id="14" creationId="{00000000-0000-0000-0000-000000000000}"/>
          </ac:picMkLst>
        </pc:picChg>
        <pc:picChg chg="del mod">
          <ac:chgData name="Lorène Lailler" userId="53fdc27f-db66-4a79-8d86-059e4de6c567" providerId="ADAL" clId="{1B7F2BBB-0ACF-4F7E-BEDE-E3EFC5C7A5ED}" dt="2024-07-24T14:52:56.510" v="2983" actId="478"/>
          <ac:picMkLst>
            <pc:docMk/>
            <pc:sldMk cId="4141798041" sldId="277"/>
            <ac:picMk id="15" creationId="{00000000-0000-0000-0000-000000000000}"/>
          </ac:picMkLst>
        </pc:picChg>
        <pc:picChg chg="del mod">
          <ac:chgData name="Lorène Lailler" userId="53fdc27f-db66-4a79-8d86-059e4de6c567" providerId="ADAL" clId="{1B7F2BBB-0ACF-4F7E-BEDE-E3EFC5C7A5ED}" dt="2024-07-24T14:52:57.291" v="2984" actId="478"/>
          <ac:picMkLst>
            <pc:docMk/>
            <pc:sldMk cId="4141798041" sldId="277"/>
            <ac:picMk id="16" creationId="{00000000-0000-0000-0000-000000000000}"/>
          </ac:picMkLst>
        </pc:picChg>
        <pc:picChg chg="add mod ord">
          <ac:chgData name="Lorène Lailler" userId="53fdc27f-db66-4a79-8d86-059e4de6c567" providerId="ADAL" clId="{1B7F2BBB-0ACF-4F7E-BEDE-E3EFC5C7A5ED}" dt="2024-07-24T14:58:47.653" v="3225" actId="164"/>
          <ac:picMkLst>
            <pc:docMk/>
            <pc:sldMk cId="4141798041" sldId="277"/>
            <ac:picMk id="17" creationId="{26A397B6-9246-F9EA-46B0-B43264EA65B1}"/>
          </ac:picMkLst>
        </pc:picChg>
        <pc:picChg chg="add mod ord">
          <ac:chgData name="Lorène Lailler" userId="53fdc27f-db66-4a79-8d86-059e4de6c567" providerId="ADAL" clId="{1B7F2BBB-0ACF-4F7E-BEDE-E3EFC5C7A5ED}" dt="2024-07-24T15:07:31.975" v="3612" actId="1036"/>
          <ac:picMkLst>
            <pc:docMk/>
            <pc:sldMk cId="4141798041" sldId="277"/>
            <ac:picMk id="19" creationId="{3E908669-B3D3-269D-8AA2-B2129797FA1E}"/>
          </ac:picMkLst>
        </pc:picChg>
        <pc:picChg chg="add mod ord">
          <ac:chgData name="Lorène Lailler" userId="53fdc27f-db66-4a79-8d86-059e4de6c567" providerId="ADAL" clId="{1B7F2BBB-0ACF-4F7E-BEDE-E3EFC5C7A5ED}" dt="2024-07-24T15:07:31.975" v="3612" actId="1036"/>
          <ac:picMkLst>
            <pc:docMk/>
            <pc:sldMk cId="4141798041" sldId="277"/>
            <ac:picMk id="21" creationId="{7C66F02F-A262-8836-2C5C-2C9F2E4B7B78}"/>
          </ac:picMkLst>
        </pc:picChg>
        <pc:picChg chg="add mod ord">
          <ac:chgData name="Lorène Lailler" userId="53fdc27f-db66-4a79-8d86-059e4de6c567" providerId="ADAL" clId="{1B7F2BBB-0ACF-4F7E-BEDE-E3EFC5C7A5ED}" dt="2024-07-24T15:07:31.975" v="3612" actId="1036"/>
          <ac:picMkLst>
            <pc:docMk/>
            <pc:sldMk cId="4141798041" sldId="277"/>
            <ac:picMk id="23" creationId="{B6E75207-C868-663B-08C2-FC0791AC24E9}"/>
          </ac:picMkLst>
        </pc:picChg>
        <pc:picChg chg="add mod ord">
          <ac:chgData name="Lorène Lailler" userId="53fdc27f-db66-4a79-8d86-059e4de6c567" providerId="ADAL" clId="{1B7F2BBB-0ACF-4F7E-BEDE-E3EFC5C7A5ED}" dt="2024-07-24T15:07:31.975" v="3612" actId="1036"/>
          <ac:picMkLst>
            <pc:docMk/>
            <pc:sldMk cId="4141798041" sldId="277"/>
            <ac:picMk id="25" creationId="{E55A5260-0F83-BFA4-4612-25561A9F66D3}"/>
          </ac:picMkLst>
        </pc:picChg>
        <pc:picChg chg="add mod ord">
          <ac:chgData name="Lorène Lailler" userId="53fdc27f-db66-4a79-8d86-059e4de6c567" providerId="ADAL" clId="{1B7F2BBB-0ACF-4F7E-BEDE-E3EFC5C7A5ED}" dt="2024-07-24T15:07:31.975" v="3612" actId="1036"/>
          <ac:picMkLst>
            <pc:docMk/>
            <pc:sldMk cId="4141798041" sldId="277"/>
            <ac:picMk id="27" creationId="{E4E2D524-8309-C574-A25F-0DFD7BBCC639}"/>
          </ac:picMkLst>
        </pc:picChg>
      </pc:sldChg>
      <pc:sldChg chg="delSp modSp add mod delAnim">
        <pc:chgData name="Lorène Lailler" userId="53fdc27f-db66-4a79-8d86-059e4de6c567" providerId="ADAL" clId="{1B7F2BBB-0ACF-4F7E-BEDE-E3EFC5C7A5ED}" dt="2024-07-24T15:20:31.853" v="4174" actId="1035"/>
        <pc:sldMkLst>
          <pc:docMk/>
          <pc:sldMk cId="779317512" sldId="278"/>
        </pc:sldMkLst>
        <pc:spChg chg="del">
          <ac:chgData name="Lorène Lailler" userId="53fdc27f-db66-4a79-8d86-059e4de6c567" providerId="ADAL" clId="{1B7F2BBB-0ACF-4F7E-BEDE-E3EFC5C7A5ED}" dt="2024-07-24T15:16:32.091" v="3930" actId="478"/>
          <ac:spMkLst>
            <pc:docMk/>
            <pc:sldMk cId="779317512" sldId="278"/>
            <ac:spMk id="3" creationId="{00000000-0000-0000-0000-000000000000}"/>
          </ac:spMkLst>
        </pc:spChg>
        <pc:spChg chg="del">
          <ac:chgData name="Lorène Lailler" userId="53fdc27f-db66-4a79-8d86-059e4de6c567" providerId="ADAL" clId="{1B7F2BBB-0ACF-4F7E-BEDE-E3EFC5C7A5ED}" dt="2024-07-24T15:16:32.091" v="3930" actId="478"/>
          <ac:spMkLst>
            <pc:docMk/>
            <pc:sldMk cId="779317512" sldId="278"/>
            <ac:spMk id="4" creationId="{00000000-0000-0000-0000-000000000000}"/>
          </ac:spMkLst>
        </pc:spChg>
        <pc:spChg chg="del mod">
          <ac:chgData name="Lorène Lailler" userId="53fdc27f-db66-4a79-8d86-059e4de6c567" providerId="ADAL" clId="{1B7F2BBB-0ACF-4F7E-BEDE-E3EFC5C7A5ED}" dt="2024-07-24T15:20:24.826" v="4130" actId="478"/>
          <ac:spMkLst>
            <pc:docMk/>
            <pc:sldMk cId="779317512" sldId="278"/>
            <ac:spMk id="6" creationId="{00000000-0000-0000-0000-000000000000}"/>
          </ac:spMkLst>
        </pc:spChg>
        <pc:spChg chg="mod">
          <ac:chgData name="Lorène Lailler" userId="53fdc27f-db66-4a79-8d86-059e4de6c567" providerId="ADAL" clId="{1B7F2BBB-0ACF-4F7E-BEDE-E3EFC5C7A5ED}" dt="2024-07-24T15:20:31.853" v="4174" actId="1035"/>
          <ac:spMkLst>
            <pc:docMk/>
            <pc:sldMk cId="779317512" sldId="278"/>
            <ac:spMk id="7" creationId="{00000000-0000-0000-0000-000000000000}"/>
          </ac:spMkLst>
        </pc:spChg>
        <pc:spChg chg="mod">
          <ac:chgData name="Lorène Lailler" userId="53fdc27f-db66-4a79-8d86-059e4de6c567" providerId="ADAL" clId="{1B7F2BBB-0ACF-4F7E-BEDE-E3EFC5C7A5ED}" dt="2024-07-24T15:20:31.853" v="4174" actId="1035"/>
          <ac:spMkLst>
            <pc:docMk/>
            <pc:sldMk cId="779317512" sldId="278"/>
            <ac:spMk id="8" creationId="{00000000-0000-0000-0000-000000000000}"/>
          </ac:spMkLst>
        </pc:spChg>
        <pc:spChg chg="del">
          <ac:chgData name="Lorène Lailler" userId="53fdc27f-db66-4a79-8d86-059e4de6c567" providerId="ADAL" clId="{1B7F2BBB-0ACF-4F7E-BEDE-E3EFC5C7A5ED}" dt="2024-07-24T15:16:32.091" v="3930" actId="478"/>
          <ac:spMkLst>
            <pc:docMk/>
            <pc:sldMk cId="779317512" sldId="278"/>
            <ac:spMk id="9" creationId="{00000000-0000-0000-0000-000000000000}"/>
          </ac:spMkLst>
        </pc:spChg>
        <pc:spChg chg="del">
          <ac:chgData name="Lorène Lailler" userId="53fdc27f-db66-4a79-8d86-059e4de6c567" providerId="ADAL" clId="{1B7F2BBB-0ACF-4F7E-BEDE-E3EFC5C7A5ED}" dt="2024-07-24T15:16:32.091" v="3930" actId="478"/>
          <ac:spMkLst>
            <pc:docMk/>
            <pc:sldMk cId="779317512" sldId="278"/>
            <ac:spMk id="10" creationId="{00000000-0000-0000-0000-000000000000}"/>
          </ac:spMkLst>
        </pc:spChg>
        <pc:spChg chg="del mod">
          <ac:chgData name="Lorène Lailler" userId="53fdc27f-db66-4a79-8d86-059e4de6c567" providerId="ADAL" clId="{1B7F2BBB-0ACF-4F7E-BEDE-E3EFC5C7A5ED}" dt="2024-07-24T15:20:24.826" v="4130" actId="478"/>
          <ac:spMkLst>
            <pc:docMk/>
            <pc:sldMk cId="779317512" sldId="278"/>
            <ac:spMk id="11" creationId="{00000000-0000-0000-0000-000000000000}"/>
          </ac:spMkLst>
        </pc:spChg>
        <pc:spChg chg="mod">
          <ac:chgData name="Lorène Lailler" userId="53fdc27f-db66-4a79-8d86-059e4de6c567" providerId="ADAL" clId="{1B7F2BBB-0ACF-4F7E-BEDE-E3EFC5C7A5ED}" dt="2024-07-24T15:20:31.853" v="4174" actId="1035"/>
          <ac:spMkLst>
            <pc:docMk/>
            <pc:sldMk cId="779317512" sldId="278"/>
            <ac:spMk id="12" creationId="{00000000-0000-0000-0000-000000000000}"/>
          </ac:spMkLst>
        </pc:spChg>
        <pc:spChg chg="mod">
          <ac:chgData name="Lorène Lailler" userId="53fdc27f-db66-4a79-8d86-059e4de6c567" providerId="ADAL" clId="{1B7F2BBB-0ACF-4F7E-BEDE-E3EFC5C7A5ED}" dt="2024-07-24T15:20:31.853" v="4174" actId="1035"/>
          <ac:spMkLst>
            <pc:docMk/>
            <pc:sldMk cId="779317512" sldId="278"/>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A0DA7-0EAF-4864-BEA8-EB61C779262F}" type="datetimeFigureOut">
              <a:rPr lang="en-CA" smtClean="0"/>
              <a:t>2024-08-29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25C6E-C4AC-4A71-920B-C44B7712E193}" type="slidenum">
              <a:rPr lang="en-CA" smtClean="0"/>
              <a:t>‹#›</a:t>
            </a:fld>
            <a:endParaRPr lang="en-CA"/>
          </a:p>
        </p:txBody>
      </p:sp>
    </p:spTree>
    <p:extLst>
      <p:ext uri="{BB962C8B-B14F-4D97-AF65-F5344CB8AC3E}">
        <p14:creationId xmlns:p14="http://schemas.microsoft.com/office/powerpoint/2010/main" val="253545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a:t>
            </a:fld>
            <a:endParaRPr lang="en-CA"/>
          </a:p>
        </p:txBody>
      </p:sp>
    </p:spTree>
    <p:extLst>
      <p:ext uri="{BB962C8B-B14F-4D97-AF65-F5344CB8AC3E}">
        <p14:creationId xmlns:p14="http://schemas.microsoft.com/office/powerpoint/2010/main" val="206783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10</a:t>
            </a:fld>
            <a:endParaRPr lang="en-CA"/>
          </a:p>
        </p:txBody>
      </p:sp>
    </p:spTree>
    <p:extLst>
      <p:ext uri="{BB962C8B-B14F-4D97-AF65-F5344CB8AC3E}">
        <p14:creationId xmlns:p14="http://schemas.microsoft.com/office/powerpoint/2010/main" val="408200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11</a:t>
            </a:fld>
            <a:endParaRPr lang="en-CA"/>
          </a:p>
        </p:txBody>
      </p:sp>
    </p:spTree>
    <p:extLst>
      <p:ext uri="{BB962C8B-B14F-4D97-AF65-F5344CB8AC3E}">
        <p14:creationId xmlns:p14="http://schemas.microsoft.com/office/powerpoint/2010/main" val="87547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12</a:t>
            </a:fld>
            <a:endParaRPr lang="en-CA"/>
          </a:p>
        </p:txBody>
      </p:sp>
    </p:spTree>
    <p:extLst>
      <p:ext uri="{BB962C8B-B14F-4D97-AF65-F5344CB8AC3E}">
        <p14:creationId xmlns:p14="http://schemas.microsoft.com/office/powerpoint/2010/main" val="3813618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Après avoir trouvé un nom d’espèce avec la clé, vérifie à l'aide d'un livre d'identification des oiseaux ou d'une recherche en ligne pour t’assurer que tu as trouvé la bonne réponse. </a:t>
            </a: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13</a:t>
            </a:fld>
            <a:endParaRPr lang="en-CA"/>
          </a:p>
        </p:txBody>
      </p:sp>
    </p:spTree>
    <p:extLst>
      <p:ext uri="{BB962C8B-B14F-4D97-AF65-F5344CB8AC3E}">
        <p14:creationId xmlns:p14="http://schemas.microsoft.com/office/powerpoint/2010/main" val="2523489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14</a:t>
            </a:fld>
            <a:endParaRPr lang="en-CA"/>
          </a:p>
        </p:txBody>
      </p:sp>
    </p:spTree>
    <p:extLst>
      <p:ext uri="{BB962C8B-B14F-4D97-AF65-F5344CB8AC3E}">
        <p14:creationId xmlns:p14="http://schemas.microsoft.com/office/powerpoint/2010/main" val="418258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Sur la page d’accueil de l’application, clique sur l’icône </a:t>
            </a:r>
            <a:r>
              <a:rPr lang="fr-CA" b="1" dirty="0"/>
              <a:t>Critères-</a:t>
            </a:r>
            <a:r>
              <a:rPr lang="fr-CA" dirty="0"/>
              <a:t> </a:t>
            </a:r>
            <a:r>
              <a:rPr lang="fr-CA"/>
              <a:t>puis réponds </a:t>
            </a:r>
            <a:r>
              <a:rPr lang="fr-CA" dirty="0"/>
              <a:t>aux questions qui suivent.</a:t>
            </a: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15</a:t>
            </a:fld>
            <a:endParaRPr lang="en-CA"/>
          </a:p>
        </p:txBody>
      </p:sp>
    </p:spTree>
    <p:extLst>
      <p:ext uri="{BB962C8B-B14F-4D97-AF65-F5344CB8AC3E}">
        <p14:creationId xmlns:p14="http://schemas.microsoft.com/office/powerpoint/2010/main" val="1713942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16</a:t>
            </a:fld>
            <a:endParaRPr lang="en-CA"/>
          </a:p>
        </p:txBody>
      </p:sp>
    </p:spTree>
    <p:extLst>
      <p:ext uri="{BB962C8B-B14F-4D97-AF65-F5344CB8AC3E}">
        <p14:creationId xmlns:p14="http://schemas.microsoft.com/office/powerpoint/2010/main" val="3756789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AB25C6E-C4AC-4A71-920B-C44B7712E193}" type="slidenum">
              <a:rPr lang="en-CA" smtClean="0"/>
              <a:t>17</a:t>
            </a:fld>
            <a:endParaRPr lang="en-CA"/>
          </a:p>
        </p:txBody>
      </p:sp>
    </p:spTree>
    <p:extLst>
      <p:ext uri="{BB962C8B-B14F-4D97-AF65-F5344CB8AC3E}">
        <p14:creationId xmlns:p14="http://schemas.microsoft.com/office/powerpoint/2010/main" val="96581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AB25C6E-C4AC-4A71-920B-C44B7712E193}" type="slidenum">
              <a:rPr lang="en-CA" smtClean="0"/>
              <a:t>18</a:t>
            </a:fld>
            <a:endParaRPr lang="en-CA"/>
          </a:p>
        </p:txBody>
      </p:sp>
    </p:spTree>
    <p:extLst>
      <p:ext uri="{BB962C8B-B14F-4D97-AF65-F5344CB8AC3E}">
        <p14:creationId xmlns:p14="http://schemas.microsoft.com/office/powerpoint/2010/main" val="117341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2</a:t>
            </a:fld>
            <a:endParaRPr lang="en-CA"/>
          </a:p>
        </p:txBody>
      </p:sp>
    </p:spTree>
    <p:extLst>
      <p:ext uri="{BB962C8B-B14F-4D97-AF65-F5344CB8AC3E}">
        <p14:creationId xmlns:p14="http://schemas.microsoft.com/office/powerpoint/2010/main" val="186520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3</a:t>
            </a:fld>
            <a:endParaRPr lang="en-CA"/>
          </a:p>
        </p:txBody>
      </p:sp>
    </p:spTree>
    <p:extLst>
      <p:ext uri="{BB962C8B-B14F-4D97-AF65-F5344CB8AC3E}">
        <p14:creationId xmlns:p14="http://schemas.microsoft.com/office/powerpoint/2010/main" val="221951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L’oiseau ici est une avocette d’Amérique</a:t>
            </a: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4</a:t>
            </a:fld>
            <a:endParaRPr lang="en-CA"/>
          </a:p>
        </p:txBody>
      </p:sp>
    </p:spTree>
    <p:extLst>
      <p:ext uri="{BB962C8B-B14F-4D97-AF65-F5344CB8AC3E}">
        <p14:creationId xmlns:p14="http://schemas.microsoft.com/office/powerpoint/2010/main" val="312573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baseline="0" dirty="0"/>
              <a:t>Le nombre d'espèces (un peu plus de 200) reste élevé lorsqu'il s'agit d'identifier un oiseau de rivage particulier et nécessite un tri plus approfondi. C'est pourquoi ils sont regroupés en groupes plus petits et plus distincts, tels que les avocettes, les pluviers et les bécasses et compagnie. </a:t>
            </a:r>
            <a:br>
              <a:rPr lang="en-CA" baseline="0" dirty="0"/>
            </a:br>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5</a:t>
            </a:fld>
            <a:endParaRPr lang="en-CA"/>
          </a:p>
        </p:txBody>
      </p:sp>
    </p:spTree>
    <p:extLst>
      <p:ext uri="{BB962C8B-B14F-4D97-AF65-F5344CB8AC3E}">
        <p14:creationId xmlns:p14="http://schemas.microsoft.com/office/powerpoint/2010/main" val="282646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6</a:t>
            </a:fld>
            <a:endParaRPr lang="en-CA"/>
          </a:p>
        </p:txBody>
      </p:sp>
    </p:spTree>
    <p:extLst>
      <p:ext uri="{BB962C8B-B14F-4D97-AF65-F5344CB8AC3E}">
        <p14:creationId xmlns:p14="http://schemas.microsoft.com/office/powerpoint/2010/main" val="408129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7</a:t>
            </a:fld>
            <a:endParaRPr lang="en-CA"/>
          </a:p>
        </p:txBody>
      </p:sp>
    </p:spTree>
    <p:extLst>
      <p:ext uri="{BB962C8B-B14F-4D97-AF65-F5344CB8AC3E}">
        <p14:creationId xmlns:p14="http://schemas.microsoft.com/office/powerpoint/2010/main" val="189477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AB620E"/>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p:txBody>
      </p:sp>
      <p:sp>
        <p:nvSpPr>
          <p:cNvPr id="4" name="Slide Number Placeholder 3"/>
          <p:cNvSpPr>
            <a:spLocks noGrp="1"/>
          </p:cNvSpPr>
          <p:nvPr>
            <p:ph type="sldNum" sz="quarter" idx="10"/>
          </p:nvPr>
        </p:nvSpPr>
        <p:spPr/>
        <p:txBody>
          <a:bodyPr/>
          <a:lstStyle/>
          <a:p>
            <a:fld id="{3AB25C6E-C4AC-4A71-920B-C44B7712E193}" type="slidenum">
              <a:rPr lang="en-CA" smtClean="0"/>
              <a:t>8</a:t>
            </a:fld>
            <a:endParaRPr lang="en-CA"/>
          </a:p>
        </p:txBody>
      </p:sp>
    </p:spTree>
    <p:extLst>
      <p:ext uri="{BB962C8B-B14F-4D97-AF65-F5344CB8AC3E}">
        <p14:creationId xmlns:p14="http://schemas.microsoft.com/office/powerpoint/2010/main" val="333797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B25C6E-C4AC-4A71-920B-C44B7712E193}" type="slidenum">
              <a:rPr lang="en-CA" smtClean="0"/>
              <a:t>9</a:t>
            </a:fld>
            <a:endParaRPr lang="en-CA"/>
          </a:p>
        </p:txBody>
      </p:sp>
    </p:spTree>
    <p:extLst>
      <p:ext uri="{BB962C8B-B14F-4D97-AF65-F5344CB8AC3E}">
        <p14:creationId xmlns:p14="http://schemas.microsoft.com/office/powerpoint/2010/main" val="395585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06C5C6-FC0E-4CB7-8700-420D100C0238}" type="datetimeFigureOut">
              <a:rPr lang="en-CA" smtClean="0"/>
              <a:t>2024-08-29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96E259-D65E-48A1-8CBC-EADDAE5F1E28}"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77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06C5C6-FC0E-4CB7-8700-420D100C0238}" type="datetimeFigureOut">
              <a:rPr lang="en-CA" smtClean="0"/>
              <a:t>2024-08-29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214798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06C5C6-FC0E-4CB7-8700-420D100C0238}" type="datetimeFigureOut">
              <a:rPr lang="en-CA" smtClean="0"/>
              <a:t>2024-08-29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274600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06C5C6-FC0E-4CB7-8700-420D100C0238}" type="datetimeFigureOut">
              <a:rPr lang="en-CA" smtClean="0"/>
              <a:t>2024-08-29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215734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06C5C6-FC0E-4CB7-8700-420D100C0238}" type="datetimeFigureOut">
              <a:rPr lang="en-CA" smtClean="0"/>
              <a:t>2024-08-29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96E259-D65E-48A1-8CBC-EADDAE5F1E28}"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69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06C5C6-FC0E-4CB7-8700-420D100C0238}" type="datetimeFigureOut">
              <a:rPr lang="en-CA" smtClean="0"/>
              <a:t>2024-08-29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112062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06C5C6-FC0E-4CB7-8700-420D100C0238}" type="datetimeFigureOut">
              <a:rPr lang="en-CA" smtClean="0"/>
              <a:t>2024-08-29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213940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06C5C6-FC0E-4CB7-8700-420D100C0238}" type="datetimeFigureOut">
              <a:rPr lang="en-CA" smtClean="0"/>
              <a:t>2024-08-29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368801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06C5C6-FC0E-4CB7-8700-420D100C0238}" type="datetimeFigureOut">
              <a:rPr lang="en-CA" smtClean="0"/>
              <a:t>2024-08-29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100124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06C5C6-FC0E-4CB7-8700-420D100C0238}" type="datetimeFigureOut">
              <a:rPr lang="en-CA" smtClean="0"/>
              <a:t>2024-08-29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96E259-D65E-48A1-8CBC-EADDAE5F1E28}" type="slidenum">
              <a:rPr lang="en-CA" smtClean="0"/>
              <a:t>‹#›</a:t>
            </a:fld>
            <a:endParaRPr lang="en-CA"/>
          </a:p>
        </p:txBody>
      </p:sp>
    </p:spTree>
    <p:extLst>
      <p:ext uri="{BB962C8B-B14F-4D97-AF65-F5344CB8AC3E}">
        <p14:creationId xmlns:p14="http://schemas.microsoft.com/office/powerpoint/2010/main" val="118525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06C5C6-FC0E-4CB7-8700-420D100C0238}" type="datetimeFigureOut">
              <a:rPr lang="en-CA" smtClean="0"/>
              <a:t>2024-08-29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96E259-D65E-48A1-8CBC-EADDAE5F1E28}" type="slidenum">
              <a:rPr lang="en-CA" smtClean="0"/>
              <a:t>‹#›</a:t>
            </a:fld>
            <a:endParaRPr lang="en-CA"/>
          </a:p>
        </p:txBody>
      </p:sp>
    </p:spTree>
    <p:extLst>
      <p:ext uri="{BB962C8B-B14F-4D97-AF65-F5344CB8AC3E}">
        <p14:creationId xmlns:p14="http://schemas.microsoft.com/office/powerpoint/2010/main" val="403946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306C5C6-FC0E-4CB7-8700-420D100C0238}" type="datetimeFigureOut">
              <a:rPr lang="en-CA" smtClean="0"/>
              <a:t>2024-08-29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796E259-D65E-48A1-8CBC-EADDAE5F1E28}"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14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640" y="1379366"/>
            <a:ext cx="9812750" cy="2458538"/>
          </a:xfrm>
        </p:spPr>
        <p:txBody>
          <a:bodyPr>
            <a:noAutofit/>
          </a:bodyPr>
          <a:lstStyle/>
          <a:p>
            <a:pPr algn="ctr"/>
            <a:r>
              <a:rPr lang="en-CA" sz="8500" dirty="0" err="1">
                <a:solidFill>
                  <a:srgbClr val="3D2405"/>
                </a:solidFill>
                <a:latin typeface="Aleo" panose="020F0502020204030203" pitchFamily="34" charset="0"/>
              </a:rPr>
              <a:t>Clé</a:t>
            </a:r>
            <a:r>
              <a:rPr lang="en-CA" sz="8500" dirty="0">
                <a:solidFill>
                  <a:srgbClr val="3D2405"/>
                </a:solidFill>
                <a:latin typeface="Aleo" panose="020F0502020204030203" pitchFamily="34" charset="0"/>
              </a:rPr>
              <a:t> de classification </a:t>
            </a:r>
            <a:endParaRPr lang="en-CA" sz="8500" dirty="0">
              <a:solidFill>
                <a:srgbClr val="3D2405"/>
              </a:solidFill>
              <a:highlight>
                <a:srgbClr val="FFFF00"/>
              </a:highlight>
              <a:latin typeface="Aleo" panose="020F0502020204030203" pitchFamily="34" charset="0"/>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31901" y="3725205"/>
            <a:ext cx="3552826" cy="381399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930" y="634682"/>
            <a:ext cx="3398520" cy="1361152"/>
          </a:xfrm>
          <a:prstGeom prst="rect">
            <a:avLst/>
          </a:prstGeom>
        </p:spPr>
      </p:pic>
      <p:sp>
        <p:nvSpPr>
          <p:cNvPr id="15" name="TextBox 14"/>
          <p:cNvSpPr txBox="1"/>
          <p:nvPr/>
        </p:nvSpPr>
        <p:spPr>
          <a:xfrm>
            <a:off x="2088456" y="3725205"/>
            <a:ext cx="8583072" cy="523220"/>
          </a:xfrm>
          <a:prstGeom prst="rect">
            <a:avLst/>
          </a:prstGeom>
          <a:noFill/>
        </p:spPr>
        <p:txBody>
          <a:bodyPr wrap="square" rtlCol="0">
            <a:spAutoFit/>
          </a:bodyPr>
          <a:lstStyle/>
          <a:p>
            <a:pPr algn="ctr"/>
            <a:r>
              <a:rPr lang="en-CA" sz="2800" dirty="0" err="1">
                <a:solidFill>
                  <a:schemeClr val="accent1">
                    <a:lumMod val="75000"/>
                  </a:schemeClr>
                </a:solidFill>
                <a:latin typeface="+mj-lt"/>
              </a:rPr>
              <a:t>Apprendre</a:t>
            </a:r>
            <a:r>
              <a:rPr lang="en-CA" sz="2800" dirty="0">
                <a:solidFill>
                  <a:schemeClr val="accent1">
                    <a:lumMod val="75000"/>
                  </a:schemeClr>
                </a:solidFill>
                <a:latin typeface="+mj-lt"/>
              </a:rPr>
              <a:t> comment identifier les </a:t>
            </a:r>
            <a:r>
              <a:rPr lang="en-CA" sz="2800" dirty="0" err="1">
                <a:solidFill>
                  <a:schemeClr val="accent1">
                    <a:lumMod val="75000"/>
                  </a:schemeClr>
                </a:solidFill>
                <a:latin typeface="+mj-lt"/>
              </a:rPr>
              <a:t>oiseaux</a:t>
            </a:r>
            <a:r>
              <a:rPr lang="en-CA" sz="2800" dirty="0">
                <a:solidFill>
                  <a:schemeClr val="accent1">
                    <a:lumMod val="75000"/>
                  </a:schemeClr>
                </a:solidFill>
                <a:latin typeface="+mj-lt"/>
              </a:rPr>
              <a:t> de </a:t>
            </a:r>
            <a:r>
              <a:rPr lang="en-CA" sz="2800" dirty="0" err="1">
                <a:solidFill>
                  <a:schemeClr val="accent1">
                    <a:lumMod val="75000"/>
                  </a:schemeClr>
                </a:solidFill>
                <a:latin typeface="+mj-lt"/>
              </a:rPr>
              <a:t>rivage</a:t>
            </a:r>
            <a:endParaRPr lang="en-CA" sz="2800" dirty="0">
              <a:solidFill>
                <a:schemeClr val="accent1">
                  <a:lumMod val="75000"/>
                </a:schemeClr>
              </a:solidFill>
              <a:latin typeface="+mj-lt"/>
            </a:endParaRPr>
          </a:p>
        </p:txBody>
      </p:sp>
    </p:spTree>
    <p:extLst>
      <p:ext uri="{BB962C8B-B14F-4D97-AF65-F5344CB8AC3E}">
        <p14:creationId xmlns:p14="http://schemas.microsoft.com/office/powerpoint/2010/main" val="109152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solidFill>
                  <a:srgbClr val="3D2405"/>
                </a:solidFill>
                <a:latin typeface="Aleo" panose="020F0502020204030203" pitchFamily="34" charset="0"/>
              </a:rPr>
              <a:t>Identifions-en</a:t>
            </a:r>
            <a:r>
              <a:rPr lang="en-CA" dirty="0">
                <a:solidFill>
                  <a:srgbClr val="3D2405"/>
                </a:solidFill>
                <a:latin typeface="Aleo" panose="020F0502020204030203" pitchFamily="34" charset="0"/>
              </a:rPr>
              <a:t> un ensemble!</a:t>
            </a:r>
          </a:p>
        </p:txBody>
      </p:sp>
      <p:sp>
        <p:nvSpPr>
          <p:cNvPr id="20" name="TextBox 19"/>
          <p:cNvSpPr txBox="1"/>
          <p:nvPr/>
        </p:nvSpPr>
        <p:spPr>
          <a:xfrm>
            <a:off x="5282267" y="2130970"/>
            <a:ext cx="5285584" cy="1200329"/>
          </a:xfrm>
          <a:prstGeom prst="rect">
            <a:avLst/>
          </a:prstGeom>
          <a:noFill/>
        </p:spPr>
        <p:txBody>
          <a:bodyPr wrap="square" rtlCol="0">
            <a:spAutoFit/>
          </a:bodyPr>
          <a:lstStyle/>
          <a:p>
            <a:r>
              <a:rPr lang="en-CA" b="1" dirty="0">
                <a:solidFill>
                  <a:srgbClr val="0070C0"/>
                </a:solidFill>
                <a:latin typeface="Academy Engraved LET" pitchFamily="2" charset="0"/>
              </a:rPr>
              <a:t>III. </a:t>
            </a:r>
            <a:r>
              <a:rPr lang="fr-FR" dirty="0">
                <a:solidFill>
                  <a:srgbClr val="0070C0"/>
                </a:solidFill>
              </a:rPr>
              <a:t>Petite tête, petit œil, bec et cou minces, se nourrit en picorant dans la boue  – </a:t>
            </a:r>
            <a:r>
              <a:rPr lang="fr-FR" b="1" dirty="0">
                <a:solidFill>
                  <a:srgbClr val="0070C0"/>
                </a:solidFill>
              </a:rPr>
              <a:t>Chevaliers, bécassins, bécasseaux, phalaropes, tournepierres, bécassines, barges, bécasses, maubèches</a:t>
            </a:r>
            <a:endParaRPr lang="en-CA" b="1" dirty="0">
              <a:solidFill>
                <a:srgbClr val="0070C0"/>
              </a:solidFill>
            </a:endParaRPr>
          </a:p>
        </p:txBody>
      </p:sp>
      <p:sp>
        <p:nvSpPr>
          <p:cNvPr id="3" name="TextBox 2"/>
          <p:cNvSpPr txBox="1"/>
          <p:nvPr/>
        </p:nvSpPr>
        <p:spPr>
          <a:xfrm>
            <a:off x="5737653" y="3520349"/>
            <a:ext cx="5302704" cy="369332"/>
          </a:xfrm>
          <a:prstGeom prst="rect">
            <a:avLst/>
          </a:prstGeom>
          <a:noFill/>
        </p:spPr>
        <p:txBody>
          <a:bodyPr wrap="square" rtlCol="0">
            <a:spAutoFit/>
          </a:bodyPr>
          <a:lstStyle/>
          <a:p>
            <a:r>
              <a:rPr lang="fr-FR" dirty="0">
                <a:solidFill>
                  <a:schemeClr val="accent1"/>
                </a:solidFill>
              </a:rPr>
              <a:t>A) De </a:t>
            </a:r>
            <a:r>
              <a:rPr lang="fr-FR" b="1" dirty="0">
                <a:solidFill>
                  <a:schemeClr val="accent1"/>
                </a:solidFill>
              </a:rPr>
              <a:t>même taille ou plus gros </a:t>
            </a:r>
            <a:r>
              <a:rPr lang="fr-FR" dirty="0">
                <a:solidFill>
                  <a:schemeClr val="accent1"/>
                </a:solidFill>
              </a:rPr>
              <a:t>qu’une tourterelle</a:t>
            </a:r>
            <a:endParaRPr lang="en-CA" dirty="0">
              <a:solidFill>
                <a:schemeClr val="accent1"/>
              </a:solidFill>
            </a:endParaRPr>
          </a:p>
        </p:txBody>
      </p:sp>
      <p:sp>
        <p:nvSpPr>
          <p:cNvPr id="13" name="TextBox 12"/>
          <p:cNvSpPr txBox="1"/>
          <p:nvPr/>
        </p:nvSpPr>
        <p:spPr>
          <a:xfrm>
            <a:off x="6126480" y="4110136"/>
            <a:ext cx="5302704" cy="646331"/>
          </a:xfrm>
          <a:prstGeom prst="rect">
            <a:avLst/>
          </a:prstGeom>
          <a:noFill/>
        </p:spPr>
        <p:txBody>
          <a:bodyPr wrap="square" rtlCol="0">
            <a:spAutoFit/>
          </a:bodyPr>
          <a:lstStyle/>
          <a:p>
            <a:r>
              <a:rPr lang="fr-FR" dirty="0">
                <a:solidFill>
                  <a:schemeClr val="accent1"/>
                </a:solidFill>
              </a:rPr>
              <a:t>1) Bec de la même longueur que la tête, plumage brun, se tient sur les poteaux de clôture                                         </a:t>
            </a:r>
          </a:p>
        </p:txBody>
      </p:sp>
      <p:sp>
        <p:nvSpPr>
          <p:cNvPr id="22" name="TextBox 21"/>
          <p:cNvSpPr txBox="1"/>
          <p:nvPr/>
        </p:nvSpPr>
        <p:spPr>
          <a:xfrm>
            <a:off x="6126480" y="5058411"/>
            <a:ext cx="5302704" cy="369332"/>
          </a:xfrm>
          <a:prstGeom prst="rect">
            <a:avLst/>
          </a:prstGeom>
          <a:noFill/>
        </p:spPr>
        <p:txBody>
          <a:bodyPr wrap="square" rtlCol="0">
            <a:spAutoFit/>
          </a:bodyPr>
          <a:lstStyle/>
          <a:p>
            <a:r>
              <a:rPr lang="fr-FR" dirty="0">
                <a:solidFill>
                  <a:schemeClr val="accent1"/>
                </a:solidFill>
              </a:rPr>
              <a:t>2) Bec plus long que la tête, longues pattes</a:t>
            </a:r>
          </a:p>
        </p:txBody>
      </p:sp>
      <p:sp>
        <p:nvSpPr>
          <p:cNvPr id="14" name="Oval 13"/>
          <p:cNvSpPr/>
          <p:nvPr/>
        </p:nvSpPr>
        <p:spPr>
          <a:xfrm>
            <a:off x="5737653" y="4830165"/>
            <a:ext cx="5418027" cy="870728"/>
          </a:xfrm>
          <a:prstGeom prst="ellipse">
            <a:avLst/>
          </a:prstGeom>
          <a:no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a:ln>
                <a:solidFill>
                  <a:schemeClr val="accent6">
                    <a:lumMod val="75000"/>
                  </a:schemeClr>
                </a:solidFill>
              </a:ln>
              <a:noFill/>
            </a:endParaRPr>
          </a:p>
        </p:txBody>
      </p:sp>
      <p:sp>
        <p:nvSpPr>
          <p:cNvPr id="19" name="Oval 18"/>
          <p:cNvSpPr/>
          <p:nvPr/>
        </p:nvSpPr>
        <p:spPr>
          <a:xfrm>
            <a:off x="1567543" y="2152000"/>
            <a:ext cx="3516841" cy="32964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256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solidFill>
                  <a:srgbClr val="3D2405"/>
                </a:solidFill>
                <a:latin typeface="Aleo" panose="020F0502020204030203" pitchFamily="34" charset="0"/>
              </a:rPr>
              <a:t>Identifions-en</a:t>
            </a:r>
            <a:r>
              <a:rPr lang="en-CA" dirty="0">
                <a:solidFill>
                  <a:srgbClr val="3D2405"/>
                </a:solidFill>
                <a:latin typeface="Aleo" panose="020F0502020204030203" pitchFamily="34" charset="0"/>
              </a:rPr>
              <a:t> un ensemble!</a:t>
            </a:r>
          </a:p>
        </p:txBody>
      </p:sp>
      <p:sp>
        <p:nvSpPr>
          <p:cNvPr id="20" name="TextBox 19"/>
          <p:cNvSpPr txBox="1"/>
          <p:nvPr/>
        </p:nvSpPr>
        <p:spPr>
          <a:xfrm>
            <a:off x="5282267" y="2051946"/>
            <a:ext cx="5285584" cy="1200329"/>
          </a:xfrm>
          <a:prstGeom prst="rect">
            <a:avLst/>
          </a:prstGeom>
          <a:noFill/>
        </p:spPr>
        <p:txBody>
          <a:bodyPr wrap="square" rtlCol="0">
            <a:spAutoFit/>
          </a:bodyPr>
          <a:lstStyle/>
          <a:p>
            <a:r>
              <a:rPr lang="en-CA" b="1" dirty="0">
                <a:solidFill>
                  <a:srgbClr val="0070C0"/>
                </a:solidFill>
                <a:latin typeface="Academy Engraved LET" pitchFamily="2" charset="0"/>
              </a:rPr>
              <a:t>III. </a:t>
            </a:r>
            <a:r>
              <a:rPr lang="fr-FR" dirty="0">
                <a:solidFill>
                  <a:srgbClr val="0070C0"/>
                </a:solidFill>
              </a:rPr>
              <a:t>Petite tête, petit œil, bec et cou minces, se nourrit en picorant dans la boue – </a:t>
            </a:r>
            <a:r>
              <a:rPr lang="fr-FR" b="1" dirty="0">
                <a:solidFill>
                  <a:srgbClr val="0070C0"/>
                </a:solidFill>
              </a:rPr>
              <a:t>Chevaliers, bécassins, bécasseaux, phalaropes, tournepierres, bécassines, barges, bécasses, maubèches</a:t>
            </a:r>
            <a:endParaRPr lang="en-CA" b="1" dirty="0">
              <a:solidFill>
                <a:srgbClr val="0070C0"/>
              </a:solidFill>
            </a:endParaRPr>
          </a:p>
        </p:txBody>
      </p:sp>
      <p:sp>
        <p:nvSpPr>
          <p:cNvPr id="3" name="TextBox 2"/>
          <p:cNvSpPr txBox="1"/>
          <p:nvPr/>
        </p:nvSpPr>
        <p:spPr>
          <a:xfrm>
            <a:off x="5737653" y="3294569"/>
            <a:ext cx="5302704" cy="646331"/>
          </a:xfrm>
          <a:prstGeom prst="rect">
            <a:avLst/>
          </a:prstGeom>
          <a:noFill/>
        </p:spPr>
        <p:txBody>
          <a:bodyPr wrap="square" rtlCol="0">
            <a:spAutoFit/>
          </a:bodyPr>
          <a:lstStyle/>
          <a:p>
            <a:r>
              <a:rPr lang="fr-FR" dirty="0">
                <a:solidFill>
                  <a:schemeClr val="accent1"/>
                </a:solidFill>
              </a:rPr>
              <a:t>A) De </a:t>
            </a:r>
            <a:r>
              <a:rPr lang="fr-FR" b="1" dirty="0">
                <a:solidFill>
                  <a:schemeClr val="accent1"/>
                </a:solidFill>
              </a:rPr>
              <a:t>même taille ou plus gros </a:t>
            </a:r>
            <a:r>
              <a:rPr lang="fr-FR" dirty="0">
                <a:solidFill>
                  <a:schemeClr val="accent1"/>
                </a:solidFill>
              </a:rPr>
              <a:t>qu’une tourterelle</a:t>
            </a:r>
            <a:endParaRPr lang="en-CA" dirty="0">
              <a:solidFill>
                <a:schemeClr val="accent1"/>
              </a:solidFill>
            </a:endParaRPr>
          </a:p>
          <a:p>
            <a:endParaRPr lang="en-CA" dirty="0"/>
          </a:p>
        </p:txBody>
      </p:sp>
      <p:sp>
        <p:nvSpPr>
          <p:cNvPr id="22" name="TextBox 21"/>
          <p:cNvSpPr txBox="1"/>
          <p:nvPr/>
        </p:nvSpPr>
        <p:spPr>
          <a:xfrm>
            <a:off x="6126480" y="3752188"/>
            <a:ext cx="5302704" cy="369332"/>
          </a:xfrm>
          <a:prstGeom prst="rect">
            <a:avLst/>
          </a:prstGeom>
          <a:noFill/>
        </p:spPr>
        <p:txBody>
          <a:bodyPr wrap="square" rtlCol="0">
            <a:spAutoFit/>
          </a:bodyPr>
          <a:lstStyle/>
          <a:p>
            <a:r>
              <a:rPr lang="fr-FR" dirty="0">
                <a:solidFill>
                  <a:schemeClr val="accent1"/>
                </a:solidFill>
              </a:rPr>
              <a:t>2) Bec plus long que la tête, longues pattes</a:t>
            </a:r>
          </a:p>
        </p:txBody>
      </p:sp>
      <p:sp>
        <p:nvSpPr>
          <p:cNvPr id="14" name="Oval 13"/>
          <p:cNvSpPr/>
          <p:nvPr/>
        </p:nvSpPr>
        <p:spPr>
          <a:xfrm>
            <a:off x="5853167" y="5032055"/>
            <a:ext cx="2535838" cy="532919"/>
          </a:xfrm>
          <a:prstGeom prst="ellipse">
            <a:avLst/>
          </a:prstGeom>
          <a:no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a:ln>
                <a:solidFill>
                  <a:schemeClr val="accent6">
                    <a:lumMod val="75000"/>
                  </a:schemeClr>
                </a:solidFill>
              </a:ln>
              <a:noFill/>
            </a:endParaRPr>
          </a:p>
        </p:txBody>
      </p:sp>
      <p:sp>
        <p:nvSpPr>
          <p:cNvPr id="5" name="TextBox 4"/>
          <p:cNvSpPr txBox="1"/>
          <p:nvPr/>
        </p:nvSpPr>
        <p:spPr>
          <a:xfrm>
            <a:off x="6246565" y="4340568"/>
            <a:ext cx="4549966" cy="646331"/>
          </a:xfrm>
          <a:prstGeom prst="rect">
            <a:avLst/>
          </a:prstGeom>
          <a:noFill/>
        </p:spPr>
        <p:txBody>
          <a:bodyPr wrap="square" rtlCol="0">
            <a:spAutoFit/>
          </a:bodyPr>
          <a:lstStyle/>
          <a:p>
            <a:r>
              <a:rPr lang="fr-FR" dirty="0">
                <a:solidFill>
                  <a:schemeClr val="accent1"/>
                </a:solidFill>
              </a:rPr>
              <a:t>(a) Pattes grisâtres, bec droit et épais, </a:t>
            </a:r>
            <a:r>
              <a:rPr lang="fr-FR" b="1" dirty="0">
                <a:solidFill>
                  <a:schemeClr val="accent1"/>
                </a:solidFill>
              </a:rPr>
              <a:t>ailes noires et blanches </a:t>
            </a:r>
            <a:endParaRPr lang="fr-FR" dirty="0">
              <a:solidFill>
                <a:schemeClr val="accent1"/>
              </a:solidFill>
            </a:endParaRPr>
          </a:p>
        </p:txBody>
      </p:sp>
      <p:sp>
        <p:nvSpPr>
          <p:cNvPr id="11" name="TextBox 10"/>
          <p:cNvSpPr txBox="1"/>
          <p:nvPr/>
        </p:nvSpPr>
        <p:spPr>
          <a:xfrm>
            <a:off x="6246565" y="5092220"/>
            <a:ext cx="4549966" cy="646331"/>
          </a:xfrm>
          <a:prstGeom prst="rect">
            <a:avLst/>
          </a:prstGeom>
          <a:noFill/>
        </p:spPr>
        <p:txBody>
          <a:bodyPr wrap="square" rtlCol="0">
            <a:spAutoFit/>
          </a:bodyPr>
          <a:lstStyle/>
          <a:p>
            <a:r>
              <a:rPr lang="fr-CA" dirty="0">
                <a:solidFill>
                  <a:schemeClr val="accent1"/>
                </a:solidFill>
              </a:rPr>
              <a:t>(b) Pattes jaunes</a:t>
            </a:r>
          </a:p>
          <a:p>
            <a:r>
              <a:rPr lang="fr-CA" dirty="0"/>
              <a:t> </a:t>
            </a:r>
          </a:p>
        </p:txBody>
      </p:sp>
      <p:sp>
        <p:nvSpPr>
          <p:cNvPr id="12" name="TextBox 11"/>
          <p:cNvSpPr txBox="1"/>
          <p:nvPr/>
        </p:nvSpPr>
        <p:spPr>
          <a:xfrm>
            <a:off x="6246565" y="5625138"/>
            <a:ext cx="4549966" cy="646331"/>
          </a:xfrm>
          <a:prstGeom prst="rect">
            <a:avLst/>
          </a:prstGeom>
          <a:noFill/>
        </p:spPr>
        <p:txBody>
          <a:bodyPr wrap="square" rtlCol="0">
            <a:spAutoFit/>
          </a:bodyPr>
          <a:lstStyle/>
          <a:p>
            <a:r>
              <a:rPr lang="fr-FR" dirty="0">
                <a:solidFill>
                  <a:schemeClr val="accent1"/>
                </a:solidFill>
              </a:rPr>
              <a:t>(c) Pattes foncées, bec courbé vers le haut</a:t>
            </a:r>
          </a:p>
          <a:p>
            <a:r>
              <a:rPr lang="fr-FR" dirty="0"/>
              <a:t> </a:t>
            </a:r>
          </a:p>
        </p:txBody>
      </p:sp>
      <p:sp>
        <p:nvSpPr>
          <p:cNvPr id="15" name="Oval 14"/>
          <p:cNvSpPr/>
          <p:nvPr/>
        </p:nvSpPr>
        <p:spPr>
          <a:xfrm>
            <a:off x="1567543" y="2152000"/>
            <a:ext cx="3516841" cy="32964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2597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solidFill>
                  <a:srgbClr val="3D2405"/>
                </a:solidFill>
                <a:latin typeface="Aleo" panose="020F0502020204030203" pitchFamily="34" charset="0"/>
              </a:rPr>
              <a:t>Identifions-en</a:t>
            </a:r>
            <a:r>
              <a:rPr lang="en-CA" dirty="0">
                <a:solidFill>
                  <a:srgbClr val="3D2405"/>
                </a:solidFill>
                <a:latin typeface="Aleo" panose="020F0502020204030203" pitchFamily="34" charset="0"/>
              </a:rPr>
              <a:t> un ensemble!</a:t>
            </a:r>
          </a:p>
        </p:txBody>
      </p:sp>
      <p:sp>
        <p:nvSpPr>
          <p:cNvPr id="20" name="TextBox 19"/>
          <p:cNvSpPr txBox="1"/>
          <p:nvPr/>
        </p:nvSpPr>
        <p:spPr>
          <a:xfrm>
            <a:off x="5079065" y="1792302"/>
            <a:ext cx="5285584" cy="1477328"/>
          </a:xfrm>
          <a:prstGeom prst="rect">
            <a:avLst/>
          </a:prstGeom>
          <a:noFill/>
        </p:spPr>
        <p:txBody>
          <a:bodyPr wrap="square" rtlCol="0">
            <a:spAutoFit/>
          </a:bodyPr>
          <a:lstStyle/>
          <a:p>
            <a:r>
              <a:rPr lang="en-CA" b="1" dirty="0">
                <a:solidFill>
                  <a:srgbClr val="0070C0"/>
                </a:solidFill>
                <a:latin typeface="Academy Engraved LET" pitchFamily="2" charset="0"/>
              </a:rPr>
              <a:t>III. </a:t>
            </a:r>
            <a:r>
              <a:rPr lang="fr-FR" dirty="0">
                <a:solidFill>
                  <a:srgbClr val="0070C0"/>
                </a:solidFill>
              </a:rPr>
              <a:t>Petite tête, petit œil, bec et cou minces, se nourrit en picorant dans la boue  – </a:t>
            </a:r>
            <a:r>
              <a:rPr lang="fr-FR" b="1" dirty="0">
                <a:solidFill>
                  <a:srgbClr val="0070C0"/>
                </a:solidFill>
              </a:rPr>
              <a:t>Chevaliers, bécassins, bécasseaux, phalaropes, tournepierres, bécassines, barges, bécasses, maubèches</a:t>
            </a:r>
            <a:endParaRPr lang="en-CA" b="1" dirty="0">
              <a:solidFill>
                <a:srgbClr val="0070C0"/>
              </a:solidFill>
            </a:endParaRPr>
          </a:p>
          <a:p>
            <a:endParaRPr lang="en-CA" dirty="0"/>
          </a:p>
        </p:txBody>
      </p:sp>
      <p:sp>
        <p:nvSpPr>
          <p:cNvPr id="3" name="TextBox 2"/>
          <p:cNvSpPr txBox="1"/>
          <p:nvPr/>
        </p:nvSpPr>
        <p:spPr>
          <a:xfrm>
            <a:off x="5534451" y="2933744"/>
            <a:ext cx="5302704" cy="646331"/>
          </a:xfrm>
          <a:prstGeom prst="rect">
            <a:avLst/>
          </a:prstGeom>
          <a:noFill/>
        </p:spPr>
        <p:txBody>
          <a:bodyPr wrap="square" rtlCol="0">
            <a:spAutoFit/>
          </a:bodyPr>
          <a:lstStyle/>
          <a:p>
            <a:r>
              <a:rPr lang="fr-FR" dirty="0">
                <a:solidFill>
                  <a:schemeClr val="accent1"/>
                </a:solidFill>
              </a:rPr>
              <a:t>A) De </a:t>
            </a:r>
            <a:r>
              <a:rPr lang="fr-FR" b="1" dirty="0">
                <a:solidFill>
                  <a:schemeClr val="accent1"/>
                </a:solidFill>
              </a:rPr>
              <a:t>même taille ou plus gros </a:t>
            </a:r>
            <a:r>
              <a:rPr lang="fr-FR" dirty="0">
                <a:solidFill>
                  <a:schemeClr val="accent1"/>
                </a:solidFill>
              </a:rPr>
              <a:t>qu’une tourterelle</a:t>
            </a:r>
            <a:endParaRPr lang="en-CA" dirty="0">
              <a:solidFill>
                <a:schemeClr val="accent1"/>
              </a:solidFill>
            </a:endParaRPr>
          </a:p>
          <a:p>
            <a:endParaRPr lang="en-CA" dirty="0"/>
          </a:p>
        </p:txBody>
      </p:sp>
      <p:sp>
        <p:nvSpPr>
          <p:cNvPr id="22" name="TextBox 21"/>
          <p:cNvSpPr txBox="1"/>
          <p:nvPr/>
        </p:nvSpPr>
        <p:spPr>
          <a:xfrm>
            <a:off x="5923278" y="3357073"/>
            <a:ext cx="5302704" cy="369332"/>
          </a:xfrm>
          <a:prstGeom prst="rect">
            <a:avLst/>
          </a:prstGeom>
          <a:noFill/>
        </p:spPr>
        <p:txBody>
          <a:bodyPr wrap="square" rtlCol="0">
            <a:spAutoFit/>
          </a:bodyPr>
          <a:lstStyle/>
          <a:p>
            <a:r>
              <a:rPr lang="fr-FR" dirty="0">
                <a:solidFill>
                  <a:schemeClr val="accent1"/>
                </a:solidFill>
              </a:rPr>
              <a:t>2) Bec plus long que la tête, longues pattes</a:t>
            </a:r>
          </a:p>
        </p:txBody>
      </p:sp>
      <p:sp>
        <p:nvSpPr>
          <p:cNvPr id="14" name="Oval 13"/>
          <p:cNvSpPr/>
          <p:nvPr/>
        </p:nvSpPr>
        <p:spPr>
          <a:xfrm>
            <a:off x="6198226" y="4131184"/>
            <a:ext cx="5013545" cy="1005255"/>
          </a:xfrm>
          <a:prstGeom prst="ellipse">
            <a:avLst/>
          </a:prstGeom>
          <a:no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a:ln>
                <a:solidFill>
                  <a:schemeClr val="accent6">
                    <a:lumMod val="75000"/>
                  </a:schemeClr>
                </a:solidFill>
              </a:ln>
              <a:noFill/>
            </a:endParaRPr>
          </a:p>
        </p:txBody>
      </p:sp>
      <p:sp>
        <p:nvSpPr>
          <p:cNvPr id="11" name="TextBox 10"/>
          <p:cNvSpPr txBox="1"/>
          <p:nvPr/>
        </p:nvSpPr>
        <p:spPr>
          <a:xfrm>
            <a:off x="6327963" y="3808193"/>
            <a:ext cx="4549966" cy="369332"/>
          </a:xfrm>
          <a:prstGeom prst="rect">
            <a:avLst/>
          </a:prstGeom>
          <a:noFill/>
        </p:spPr>
        <p:txBody>
          <a:bodyPr wrap="square" rtlCol="0">
            <a:spAutoFit/>
          </a:bodyPr>
          <a:lstStyle/>
          <a:p>
            <a:r>
              <a:rPr lang="fr-CA" dirty="0">
                <a:solidFill>
                  <a:schemeClr val="accent1"/>
                </a:solidFill>
              </a:rPr>
              <a:t>(b) Pattes jaunes</a:t>
            </a:r>
          </a:p>
        </p:txBody>
      </p:sp>
      <p:sp>
        <p:nvSpPr>
          <p:cNvPr id="12" name="TextBox 11"/>
          <p:cNvSpPr txBox="1"/>
          <p:nvPr/>
        </p:nvSpPr>
        <p:spPr>
          <a:xfrm>
            <a:off x="6758915" y="4340882"/>
            <a:ext cx="4549966" cy="923330"/>
          </a:xfrm>
          <a:prstGeom prst="rect">
            <a:avLst/>
          </a:prstGeom>
          <a:noFill/>
        </p:spPr>
        <p:txBody>
          <a:bodyPr wrap="square" rtlCol="0">
            <a:spAutoFit/>
          </a:bodyPr>
          <a:lstStyle/>
          <a:p>
            <a:r>
              <a:rPr lang="fr-FR" dirty="0">
                <a:solidFill>
                  <a:schemeClr val="accent1"/>
                </a:solidFill>
              </a:rPr>
              <a:t>(i) Bec un peu plus long que la tête                                  </a:t>
            </a:r>
            <a:r>
              <a:rPr lang="fr-FR" b="1" dirty="0">
                <a:solidFill>
                  <a:schemeClr val="accent1"/>
                </a:solidFill>
              </a:rPr>
              <a:t>— PETIT CHEVALIER</a:t>
            </a:r>
          </a:p>
          <a:p>
            <a:r>
              <a:rPr lang="fr-FR" dirty="0"/>
              <a:t> </a:t>
            </a:r>
          </a:p>
        </p:txBody>
      </p:sp>
      <p:sp>
        <p:nvSpPr>
          <p:cNvPr id="15" name="Oval 14"/>
          <p:cNvSpPr/>
          <p:nvPr/>
        </p:nvSpPr>
        <p:spPr>
          <a:xfrm>
            <a:off x="1567543" y="2152000"/>
            <a:ext cx="3516841" cy="32964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6758915" y="5194941"/>
            <a:ext cx="5207305" cy="646331"/>
          </a:xfrm>
          <a:prstGeom prst="rect">
            <a:avLst/>
          </a:prstGeom>
        </p:spPr>
        <p:txBody>
          <a:bodyPr wrap="square">
            <a:spAutoFit/>
          </a:bodyPr>
          <a:lstStyle/>
          <a:p>
            <a:r>
              <a:rPr lang="fr-FR" dirty="0">
                <a:solidFill>
                  <a:schemeClr val="accent1"/>
                </a:solidFill>
              </a:rPr>
              <a:t>(ii) Bec plus long que </a:t>
            </a:r>
            <a:r>
              <a:rPr lang="fr-FR" b="1" dirty="0">
                <a:solidFill>
                  <a:schemeClr val="accent1"/>
                </a:solidFill>
              </a:rPr>
              <a:t>1,50 fois </a:t>
            </a:r>
            <a:r>
              <a:rPr lang="fr-FR" dirty="0">
                <a:solidFill>
                  <a:schemeClr val="accent1"/>
                </a:solidFill>
              </a:rPr>
              <a:t>la longueur de la tête                        </a:t>
            </a:r>
            <a:r>
              <a:rPr lang="fr-FR" b="1" dirty="0">
                <a:solidFill>
                  <a:schemeClr val="accent1"/>
                </a:solidFill>
              </a:rPr>
              <a:t>— GRAND CHEVALIER</a:t>
            </a:r>
          </a:p>
        </p:txBody>
      </p:sp>
    </p:spTree>
    <p:extLst>
      <p:ext uri="{BB962C8B-B14F-4D97-AF65-F5344CB8AC3E}">
        <p14:creationId xmlns:p14="http://schemas.microsoft.com/office/powerpoint/2010/main" val="156127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Première identification </a:t>
            </a:r>
            <a:r>
              <a:rPr lang="en-CA" dirty="0" err="1">
                <a:solidFill>
                  <a:srgbClr val="3D2405"/>
                </a:solidFill>
                <a:latin typeface="Aleo" panose="020F0502020204030203" pitchFamily="34" charset="0"/>
              </a:rPr>
              <a:t>complétée</a:t>
            </a:r>
            <a:r>
              <a:rPr lang="en-CA" dirty="0">
                <a:solidFill>
                  <a:srgbClr val="3D2405"/>
                </a:solidFill>
                <a:latin typeface="Aleo" panose="020F0502020204030203" pitchFamily="34" charset="0"/>
              </a:rPr>
              <a:t>!</a:t>
            </a:r>
          </a:p>
        </p:txBody>
      </p:sp>
      <p:sp>
        <p:nvSpPr>
          <p:cNvPr id="15" name="Oval 14"/>
          <p:cNvSpPr/>
          <p:nvPr/>
        </p:nvSpPr>
        <p:spPr>
          <a:xfrm>
            <a:off x="1296607" y="2152000"/>
            <a:ext cx="3516841" cy="32964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rot="21066519">
            <a:off x="965059" y="3729867"/>
            <a:ext cx="4310411" cy="523220"/>
          </a:xfrm>
          <a:prstGeom prst="rect">
            <a:avLst/>
          </a:prstGeom>
          <a:solidFill>
            <a:schemeClr val="bg1"/>
          </a:solidFill>
          <a:ln>
            <a:solidFill>
              <a:srgbClr val="FF0000"/>
            </a:solidFill>
          </a:ln>
        </p:spPr>
        <p:txBody>
          <a:bodyPr wrap="square" rtlCol="0">
            <a:spAutoFit/>
          </a:bodyPr>
          <a:lstStyle/>
          <a:p>
            <a:pPr algn="ctr"/>
            <a:r>
              <a:rPr lang="en-CA" sz="2800" b="1" dirty="0" err="1">
                <a:solidFill>
                  <a:srgbClr val="FF0000"/>
                </a:solidFill>
                <a:latin typeface="Aleo" panose="020F0502020204030203" pitchFamily="34" charset="0"/>
              </a:rPr>
              <a:t>C’est</a:t>
            </a:r>
            <a:r>
              <a:rPr lang="en-CA" sz="2800" b="1" dirty="0">
                <a:solidFill>
                  <a:srgbClr val="FF0000"/>
                </a:solidFill>
                <a:latin typeface="Aleo" panose="020F0502020204030203" pitchFamily="34" charset="0"/>
              </a:rPr>
              <a:t> un petit chevalier!</a:t>
            </a:r>
          </a:p>
        </p:txBody>
      </p:sp>
      <p:sp>
        <p:nvSpPr>
          <p:cNvPr id="6" name="TextBox 5">
            <a:extLst>
              <a:ext uri="{FF2B5EF4-FFF2-40B4-BE49-F238E27FC236}">
                <a16:creationId xmlns:a16="http://schemas.microsoft.com/office/drawing/2014/main" id="{D7AE9EEF-985C-B4DD-2BC5-6A1945B06031}"/>
              </a:ext>
            </a:extLst>
          </p:cNvPr>
          <p:cNvSpPr txBox="1"/>
          <p:nvPr/>
        </p:nvSpPr>
        <p:spPr>
          <a:xfrm>
            <a:off x="5406446" y="2255150"/>
            <a:ext cx="5285584" cy="1477328"/>
          </a:xfrm>
          <a:prstGeom prst="rect">
            <a:avLst/>
          </a:prstGeom>
          <a:noFill/>
        </p:spPr>
        <p:txBody>
          <a:bodyPr wrap="square" rtlCol="0">
            <a:spAutoFit/>
          </a:bodyPr>
          <a:lstStyle/>
          <a:p>
            <a:r>
              <a:rPr lang="en-CA" b="1" dirty="0">
                <a:solidFill>
                  <a:srgbClr val="0070C0"/>
                </a:solidFill>
                <a:latin typeface="Academy Engraved LET" pitchFamily="2" charset="0"/>
              </a:rPr>
              <a:t>III. </a:t>
            </a:r>
            <a:r>
              <a:rPr lang="fr-FR" dirty="0">
                <a:solidFill>
                  <a:srgbClr val="0070C0"/>
                </a:solidFill>
              </a:rPr>
              <a:t>Petite tête, petit œil, bec et cou minces, se nourrit en picorant dans la boue  – </a:t>
            </a:r>
            <a:r>
              <a:rPr lang="fr-FR" b="1" dirty="0">
                <a:solidFill>
                  <a:srgbClr val="0070C0"/>
                </a:solidFill>
              </a:rPr>
              <a:t>Chevaliers, bécassins, bécasseaux, phalaropes, tournepierres, bécassines, barges, bécasses, maubèches</a:t>
            </a:r>
            <a:endParaRPr lang="en-CA" b="1" dirty="0">
              <a:solidFill>
                <a:srgbClr val="0070C0"/>
              </a:solidFill>
            </a:endParaRPr>
          </a:p>
          <a:p>
            <a:endParaRPr lang="en-CA" dirty="0"/>
          </a:p>
        </p:txBody>
      </p:sp>
      <p:sp>
        <p:nvSpPr>
          <p:cNvPr id="7" name="TextBox 6">
            <a:extLst>
              <a:ext uri="{FF2B5EF4-FFF2-40B4-BE49-F238E27FC236}">
                <a16:creationId xmlns:a16="http://schemas.microsoft.com/office/drawing/2014/main" id="{6BD88A8E-7068-7093-3C85-6253A2801F3F}"/>
              </a:ext>
            </a:extLst>
          </p:cNvPr>
          <p:cNvSpPr txBox="1"/>
          <p:nvPr/>
        </p:nvSpPr>
        <p:spPr>
          <a:xfrm>
            <a:off x="5861832" y="3475192"/>
            <a:ext cx="5302704" cy="646331"/>
          </a:xfrm>
          <a:prstGeom prst="rect">
            <a:avLst/>
          </a:prstGeom>
          <a:noFill/>
        </p:spPr>
        <p:txBody>
          <a:bodyPr wrap="square" rtlCol="0">
            <a:spAutoFit/>
          </a:bodyPr>
          <a:lstStyle/>
          <a:p>
            <a:r>
              <a:rPr lang="fr-FR" dirty="0">
                <a:solidFill>
                  <a:schemeClr val="accent1"/>
                </a:solidFill>
              </a:rPr>
              <a:t>A) De </a:t>
            </a:r>
            <a:r>
              <a:rPr lang="fr-FR" b="1" dirty="0">
                <a:solidFill>
                  <a:schemeClr val="accent1"/>
                </a:solidFill>
              </a:rPr>
              <a:t>même taille ou plus gros </a:t>
            </a:r>
            <a:r>
              <a:rPr lang="fr-FR" dirty="0">
                <a:solidFill>
                  <a:schemeClr val="accent1"/>
                </a:solidFill>
              </a:rPr>
              <a:t>qu’une tourterelle</a:t>
            </a:r>
            <a:endParaRPr lang="en-CA" dirty="0">
              <a:solidFill>
                <a:schemeClr val="accent1"/>
              </a:solidFill>
            </a:endParaRPr>
          </a:p>
          <a:p>
            <a:endParaRPr lang="en-CA" dirty="0"/>
          </a:p>
        </p:txBody>
      </p:sp>
      <p:sp>
        <p:nvSpPr>
          <p:cNvPr id="8" name="TextBox 7">
            <a:extLst>
              <a:ext uri="{FF2B5EF4-FFF2-40B4-BE49-F238E27FC236}">
                <a16:creationId xmlns:a16="http://schemas.microsoft.com/office/drawing/2014/main" id="{3148AEF9-4272-5E9C-4877-099E5ACB047A}"/>
              </a:ext>
            </a:extLst>
          </p:cNvPr>
          <p:cNvSpPr txBox="1"/>
          <p:nvPr/>
        </p:nvSpPr>
        <p:spPr>
          <a:xfrm>
            <a:off x="6250659" y="3932811"/>
            <a:ext cx="5302704" cy="369332"/>
          </a:xfrm>
          <a:prstGeom prst="rect">
            <a:avLst/>
          </a:prstGeom>
          <a:noFill/>
        </p:spPr>
        <p:txBody>
          <a:bodyPr wrap="square" rtlCol="0">
            <a:spAutoFit/>
          </a:bodyPr>
          <a:lstStyle/>
          <a:p>
            <a:r>
              <a:rPr lang="fr-FR" dirty="0">
                <a:solidFill>
                  <a:schemeClr val="accent1"/>
                </a:solidFill>
              </a:rPr>
              <a:t>2) Bec plus long que la tête, longues pattes</a:t>
            </a:r>
          </a:p>
        </p:txBody>
      </p:sp>
      <p:sp>
        <p:nvSpPr>
          <p:cNvPr id="10" name="TextBox 9">
            <a:extLst>
              <a:ext uri="{FF2B5EF4-FFF2-40B4-BE49-F238E27FC236}">
                <a16:creationId xmlns:a16="http://schemas.microsoft.com/office/drawing/2014/main" id="{5B13481D-D705-DF77-13F3-769F04A196F1}"/>
              </a:ext>
            </a:extLst>
          </p:cNvPr>
          <p:cNvSpPr txBox="1"/>
          <p:nvPr/>
        </p:nvSpPr>
        <p:spPr>
          <a:xfrm>
            <a:off x="6655344" y="4383931"/>
            <a:ext cx="4549966" cy="369332"/>
          </a:xfrm>
          <a:prstGeom prst="rect">
            <a:avLst/>
          </a:prstGeom>
          <a:noFill/>
        </p:spPr>
        <p:txBody>
          <a:bodyPr wrap="square" rtlCol="0">
            <a:spAutoFit/>
          </a:bodyPr>
          <a:lstStyle/>
          <a:p>
            <a:r>
              <a:rPr lang="fr-CA" dirty="0">
                <a:solidFill>
                  <a:schemeClr val="accent1"/>
                </a:solidFill>
              </a:rPr>
              <a:t>(b) Pattes jaunes</a:t>
            </a:r>
          </a:p>
        </p:txBody>
      </p:sp>
      <p:sp>
        <p:nvSpPr>
          <p:cNvPr id="13" name="TextBox 12">
            <a:extLst>
              <a:ext uri="{FF2B5EF4-FFF2-40B4-BE49-F238E27FC236}">
                <a16:creationId xmlns:a16="http://schemas.microsoft.com/office/drawing/2014/main" id="{29DCE634-1570-0426-03C8-155A1D693D97}"/>
              </a:ext>
            </a:extLst>
          </p:cNvPr>
          <p:cNvSpPr txBox="1"/>
          <p:nvPr/>
        </p:nvSpPr>
        <p:spPr>
          <a:xfrm>
            <a:off x="7086296" y="4826308"/>
            <a:ext cx="4549966" cy="923330"/>
          </a:xfrm>
          <a:prstGeom prst="rect">
            <a:avLst/>
          </a:prstGeom>
          <a:noFill/>
        </p:spPr>
        <p:txBody>
          <a:bodyPr wrap="square" rtlCol="0">
            <a:spAutoFit/>
          </a:bodyPr>
          <a:lstStyle/>
          <a:p>
            <a:r>
              <a:rPr lang="fr-FR" dirty="0">
                <a:solidFill>
                  <a:schemeClr val="accent1"/>
                </a:solidFill>
              </a:rPr>
              <a:t>(i) Bec un peu plus long que la tête                                  </a:t>
            </a:r>
            <a:r>
              <a:rPr lang="fr-FR" b="1" dirty="0">
                <a:solidFill>
                  <a:schemeClr val="accent1"/>
                </a:solidFill>
              </a:rPr>
              <a:t>— PETIT CHEVALIER</a:t>
            </a:r>
          </a:p>
          <a:p>
            <a:r>
              <a:rPr lang="fr-FR" dirty="0"/>
              <a:t> </a:t>
            </a:r>
          </a:p>
        </p:txBody>
      </p:sp>
    </p:spTree>
    <p:extLst>
      <p:ext uri="{BB962C8B-B14F-4D97-AF65-F5344CB8AC3E}">
        <p14:creationId xmlns:p14="http://schemas.microsoft.com/office/powerpoint/2010/main" val="249609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Application Merlin Bird ID</a:t>
            </a:r>
            <a:endParaRPr lang="en-CA" dirty="0"/>
          </a:p>
        </p:txBody>
      </p:sp>
      <p:sp>
        <p:nvSpPr>
          <p:cNvPr id="6" name="Rectangle 5"/>
          <p:cNvSpPr/>
          <p:nvPr/>
        </p:nvSpPr>
        <p:spPr>
          <a:xfrm>
            <a:off x="1097280" y="1862368"/>
            <a:ext cx="10058400" cy="1631216"/>
          </a:xfrm>
          <a:prstGeom prst="rect">
            <a:avLst/>
          </a:prstGeom>
        </p:spPr>
        <p:txBody>
          <a:bodyPr wrap="square">
            <a:spAutoFit/>
          </a:bodyPr>
          <a:lstStyle/>
          <a:p>
            <a:pPr algn="ctr"/>
            <a:r>
              <a:rPr lang="fr-FR" sz="2000" dirty="0">
                <a:solidFill>
                  <a:srgbClr val="AB620E"/>
                </a:solidFill>
                <a:latin typeface="+mj-lt"/>
              </a:rPr>
              <a:t>L'</a:t>
            </a:r>
            <a:r>
              <a:rPr lang="fr-FR" sz="2000" b="1" dirty="0">
                <a:solidFill>
                  <a:srgbClr val="AB620E"/>
                </a:solidFill>
                <a:latin typeface="+mj-lt"/>
              </a:rPr>
              <a:t>application Merlin Bird ID </a:t>
            </a:r>
            <a:r>
              <a:rPr lang="fr-FR" sz="2000" dirty="0">
                <a:solidFill>
                  <a:srgbClr val="AB620E"/>
                </a:solidFill>
                <a:latin typeface="+mj-lt"/>
              </a:rPr>
              <a:t>est une autre version d'une clé de classification.                                          L'utilisateur répond à cinq questions sur l'oiseau, notamment sa localisation, la date à laquelle                           il l'a vu, sa taille, ses couleurs et ce qu'il faisait à ce moment-là                                                                             (au sol, en train de nager, à une mangeoire, etc.) et, par un processus d'élimination,                          l'application vous indiquera  les oiseaux probables qu'il pourrait être. </a:t>
            </a:r>
            <a:endParaRPr lang="en-CA" sz="2000" dirty="0">
              <a:solidFill>
                <a:srgbClr val="AB620E"/>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53026">
            <a:off x="7623530" y="4032642"/>
            <a:ext cx="2728739" cy="1404498"/>
          </a:xfrm>
          <a:prstGeom prst="rect">
            <a:avLst/>
          </a:prstGeom>
        </p:spPr>
      </p:pic>
      <p:sp>
        <p:nvSpPr>
          <p:cNvPr id="5" name="TextBox 4"/>
          <p:cNvSpPr txBox="1"/>
          <p:nvPr/>
        </p:nvSpPr>
        <p:spPr>
          <a:xfrm rot="501599">
            <a:off x="5010281" y="3993362"/>
            <a:ext cx="3356823" cy="584775"/>
          </a:xfrm>
          <a:prstGeom prst="rect">
            <a:avLst/>
          </a:prstGeom>
          <a:noFill/>
        </p:spPr>
        <p:txBody>
          <a:bodyPr wrap="square" rtlCol="0">
            <a:spAutoFit/>
          </a:bodyPr>
          <a:lstStyle/>
          <a:p>
            <a:r>
              <a:rPr lang="en-CA" sz="3200" b="1" dirty="0">
                <a:solidFill>
                  <a:srgbClr val="BD582C"/>
                </a:solidFill>
                <a:latin typeface="Aleo" panose="020F0502020204030203" pitchFamily="34" charset="0"/>
              </a:rPr>
              <a:t>Qui suis-je?</a:t>
            </a:r>
          </a:p>
        </p:txBody>
      </p:sp>
      <p:sp>
        <p:nvSpPr>
          <p:cNvPr id="7" name="Oval 6"/>
          <p:cNvSpPr/>
          <p:nvPr/>
        </p:nvSpPr>
        <p:spPr>
          <a:xfrm rot="21031359">
            <a:off x="2678745" y="3833507"/>
            <a:ext cx="2243751" cy="209687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617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7EE678F0-41D5-36DD-7971-EA01E8091D72}"/>
              </a:ext>
            </a:extLst>
          </p:cNvPr>
          <p:cNvSpPr txBox="1"/>
          <p:nvPr/>
        </p:nvSpPr>
        <p:spPr>
          <a:xfrm>
            <a:off x="5249274" y="1703070"/>
            <a:ext cx="2191656" cy="4801314"/>
          </a:xfrm>
          <a:prstGeom prst="rect">
            <a:avLst/>
          </a:prstGeom>
          <a:solidFill>
            <a:schemeClr val="tx1"/>
          </a:solidFill>
        </p:spPr>
        <p:txBody>
          <a:bodyPr wrap="square" rtlCol="0">
            <a:spAutoFit/>
          </a:bodyPr>
          <a:lstStyle/>
          <a:p>
            <a:endParaRPr lang="fr-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Application Merlin Bird ID</a:t>
            </a:r>
            <a:endParaRPr lang="en-CA"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43495">
            <a:off x="8052833" y="3264997"/>
            <a:ext cx="2728739" cy="1404498"/>
          </a:xfrm>
          <a:prstGeom prst="rect">
            <a:avLst/>
          </a:prstGeom>
        </p:spPr>
      </p:pic>
      <p:sp>
        <p:nvSpPr>
          <p:cNvPr id="5" name="TextBox 4"/>
          <p:cNvSpPr txBox="1"/>
          <p:nvPr/>
        </p:nvSpPr>
        <p:spPr>
          <a:xfrm>
            <a:off x="1737860" y="2509410"/>
            <a:ext cx="2394597" cy="584775"/>
          </a:xfrm>
          <a:prstGeom prst="rect">
            <a:avLst/>
          </a:prstGeom>
          <a:noFill/>
        </p:spPr>
        <p:txBody>
          <a:bodyPr wrap="square" rtlCol="0">
            <a:spAutoFit/>
          </a:bodyPr>
          <a:lstStyle/>
          <a:p>
            <a:r>
              <a:rPr lang="en-CA" sz="3200" b="1" dirty="0">
                <a:solidFill>
                  <a:srgbClr val="BD582C"/>
                </a:solidFill>
                <a:latin typeface="Aleo" panose="020F0502020204030203" pitchFamily="34" charset="0"/>
              </a:rPr>
              <a:t>Qui suis-je?</a:t>
            </a:r>
          </a:p>
        </p:txBody>
      </p:sp>
      <p:sp>
        <p:nvSpPr>
          <p:cNvPr id="7" name="Oval 6"/>
          <p:cNvSpPr/>
          <p:nvPr/>
        </p:nvSpPr>
        <p:spPr>
          <a:xfrm rot="21031359">
            <a:off x="1719189" y="3178749"/>
            <a:ext cx="2243751" cy="209687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9" name="Group 28">
            <a:extLst>
              <a:ext uri="{FF2B5EF4-FFF2-40B4-BE49-F238E27FC236}">
                <a16:creationId xmlns:a16="http://schemas.microsoft.com/office/drawing/2014/main" id="{ACFD390F-4598-C5E9-9C4A-1EEBFF4C1FC5}"/>
              </a:ext>
            </a:extLst>
          </p:cNvPr>
          <p:cNvGrpSpPr/>
          <p:nvPr/>
        </p:nvGrpSpPr>
        <p:grpSpPr>
          <a:xfrm>
            <a:off x="5366591" y="1933186"/>
            <a:ext cx="1971122" cy="4380270"/>
            <a:chOff x="5218001" y="1876036"/>
            <a:chExt cx="1971122" cy="4380270"/>
          </a:xfrm>
        </p:grpSpPr>
        <p:pic>
          <p:nvPicPr>
            <p:cNvPr id="4" name="Picture 3" descr="A screenshot of a phone&#10;&#10;Description automatically generated">
              <a:extLst>
                <a:ext uri="{FF2B5EF4-FFF2-40B4-BE49-F238E27FC236}">
                  <a16:creationId xmlns:a16="http://schemas.microsoft.com/office/drawing/2014/main" id="{CB0E4DA8-1644-4BC4-9510-65890BCFE6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8001" y="1876036"/>
              <a:ext cx="1971122" cy="4380270"/>
            </a:xfrm>
            <a:prstGeom prst="rect">
              <a:avLst/>
            </a:prstGeom>
          </p:spPr>
        </p:pic>
        <p:sp>
          <p:nvSpPr>
            <p:cNvPr id="28" name="TextBox 27">
              <a:extLst>
                <a:ext uri="{FF2B5EF4-FFF2-40B4-BE49-F238E27FC236}">
                  <a16:creationId xmlns:a16="http://schemas.microsoft.com/office/drawing/2014/main" id="{7EA7C3C9-32DD-1CCF-DAF4-47E24BD3FC71}"/>
                </a:ext>
              </a:extLst>
            </p:cNvPr>
            <p:cNvSpPr txBox="1"/>
            <p:nvPr/>
          </p:nvSpPr>
          <p:spPr>
            <a:xfrm>
              <a:off x="5248879" y="2411473"/>
              <a:ext cx="1907123" cy="1754326"/>
            </a:xfrm>
            <a:prstGeom prst="rect">
              <a:avLst/>
            </a:prstGeom>
            <a:solidFill>
              <a:schemeClr val="bg1"/>
            </a:solidFill>
          </p:spPr>
          <p:txBody>
            <a:bodyPr wrap="square" rtlCol="0">
              <a:spAutoFit/>
            </a:bodyPr>
            <a:lstStyle/>
            <a:p>
              <a:r>
                <a:rPr lang="fr-CA" dirty="0">
                  <a:ln>
                    <a:solidFill>
                      <a:schemeClr val="bg1"/>
                    </a:solidFill>
                  </a:ln>
                  <a:solidFill>
                    <a:schemeClr val="bg1"/>
                  </a:solidFill>
                </a:rPr>
                <a:t>jjjjjjjjjjjjjjjjjjjjjjjjjjjjjjjjjjjjjjjjjjjjjjjjjjjjjjjjjjjjjjjjjjjjjjjjjjjjjjjjjjjjjjjjjjjjjjjjjjjjjjjjjjjjjjjjjjjjjjjjjjjjjjjjjjjjjjjjjjjjjjjjjjjjjjjjjjjjjjjjjjjj</a:t>
              </a:r>
              <a:endParaRPr lang="en-CA" dirty="0">
                <a:ln>
                  <a:solidFill>
                    <a:schemeClr val="bg1"/>
                  </a:solidFill>
                </a:ln>
                <a:solidFill>
                  <a:schemeClr val="bg1"/>
                </a:solidFill>
              </a:endParaRPr>
            </a:p>
          </p:txBody>
        </p:sp>
      </p:grpSp>
      <p:grpSp>
        <p:nvGrpSpPr>
          <p:cNvPr id="31" name="Group 30">
            <a:extLst>
              <a:ext uri="{FF2B5EF4-FFF2-40B4-BE49-F238E27FC236}">
                <a16:creationId xmlns:a16="http://schemas.microsoft.com/office/drawing/2014/main" id="{EACE9A2E-76E6-7E95-F6D6-355903DA3E2B}"/>
              </a:ext>
            </a:extLst>
          </p:cNvPr>
          <p:cNvGrpSpPr/>
          <p:nvPr/>
        </p:nvGrpSpPr>
        <p:grpSpPr>
          <a:xfrm>
            <a:off x="5344723" y="1933186"/>
            <a:ext cx="1971122" cy="4380270"/>
            <a:chOff x="5196133" y="1876036"/>
            <a:chExt cx="1971122" cy="4380270"/>
          </a:xfrm>
        </p:grpSpPr>
        <p:pic>
          <p:nvPicPr>
            <p:cNvPr id="17" name="Picture 16" descr="A screenshot of a phone&#10;&#10;Description automatically generated">
              <a:extLst>
                <a:ext uri="{FF2B5EF4-FFF2-40B4-BE49-F238E27FC236}">
                  <a16:creationId xmlns:a16="http://schemas.microsoft.com/office/drawing/2014/main" id="{26A397B6-9246-F9EA-46B0-B43264EA65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133" y="1876036"/>
              <a:ext cx="1971122" cy="4380270"/>
            </a:xfrm>
            <a:prstGeom prst="rect">
              <a:avLst/>
            </a:prstGeom>
          </p:spPr>
        </p:pic>
        <p:sp>
          <p:nvSpPr>
            <p:cNvPr id="30" name="TextBox 29">
              <a:extLst>
                <a:ext uri="{FF2B5EF4-FFF2-40B4-BE49-F238E27FC236}">
                  <a16:creationId xmlns:a16="http://schemas.microsoft.com/office/drawing/2014/main" id="{3E66C38C-87BC-F7ED-094F-3A3B8CEB9778}"/>
                </a:ext>
              </a:extLst>
            </p:cNvPr>
            <p:cNvSpPr txBox="1"/>
            <p:nvPr/>
          </p:nvSpPr>
          <p:spPr>
            <a:xfrm>
              <a:off x="5248879" y="4066171"/>
              <a:ext cx="1896508" cy="1871079"/>
            </a:xfrm>
            <a:prstGeom prst="rect">
              <a:avLst/>
            </a:prstGeom>
            <a:solidFill>
              <a:schemeClr val="bg1"/>
            </a:solidFill>
          </p:spPr>
          <p:txBody>
            <a:bodyPr wrap="square" rtlCol="0">
              <a:spAutoFit/>
            </a:bodyPr>
            <a:lstStyle/>
            <a:p>
              <a:endParaRPr lang="en-CA" dirty="0"/>
            </a:p>
          </p:txBody>
        </p:sp>
      </p:grpSp>
      <p:pic>
        <p:nvPicPr>
          <p:cNvPr id="21" name="Picture 20" descr="A screen shot of a screen&#10;&#10;Description automatically generated">
            <a:extLst>
              <a:ext uri="{FF2B5EF4-FFF2-40B4-BE49-F238E27FC236}">
                <a16:creationId xmlns:a16="http://schemas.microsoft.com/office/drawing/2014/main" id="{7C66F02F-A262-8836-2C5C-2C9F2E4B7B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0162" y="1915447"/>
            <a:ext cx="1971122" cy="4380270"/>
          </a:xfrm>
          <a:prstGeom prst="rect">
            <a:avLst/>
          </a:prstGeom>
        </p:spPr>
      </p:pic>
      <p:pic>
        <p:nvPicPr>
          <p:cNvPr id="19" name="Picture 18" descr="A calendar icon on a white background&#10;&#10;Description automatically generated">
            <a:extLst>
              <a:ext uri="{FF2B5EF4-FFF2-40B4-BE49-F238E27FC236}">
                <a16:creationId xmlns:a16="http://schemas.microsoft.com/office/drawing/2014/main" id="{3E908669-B3D3-269D-8AA2-B2129797FA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5601" y="1950587"/>
            <a:ext cx="1971122" cy="4380270"/>
          </a:xfrm>
          <a:prstGeom prst="rect">
            <a:avLst/>
          </a:prstGeom>
        </p:spPr>
      </p:pic>
      <p:pic>
        <p:nvPicPr>
          <p:cNvPr id="23" name="Picture 22" descr="A screenshot of a phone&#10;&#10;Description automatically generated">
            <a:extLst>
              <a:ext uri="{FF2B5EF4-FFF2-40B4-BE49-F238E27FC236}">
                <a16:creationId xmlns:a16="http://schemas.microsoft.com/office/drawing/2014/main" id="{B6E75207-C868-663B-08C2-FC0791AC24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62275" y="1907540"/>
            <a:ext cx="1971122" cy="4380270"/>
          </a:xfrm>
          <a:prstGeom prst="rect">
            <a:avLst/>
          </a:prstGeom>
        </p:spPr>
      </p:pic>
      <p:pic>
        <p:nvPicPr>
          <p:cNvPr id="25" name="Picture 24" descr="A screenshot of a phone&#10;&#10;Description automatically generated">
            <a:extLst>
              <a:ext uri="{FF2B5EF4-FFF2-40B4-BE49-F238E27FC236}">
                <a16:creationId xmlns:a16="http://schemas.microsoft.com/office/drawing/2014/main" id="{E55A5260-0F83-BFA4-4612-25561A9F66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9284" y="1881894"/>
            <a:ext cx="1971122" cy="4380270"/>
          </a:xfrm>
          <a:prstGeom prst="rect">
            <a:avLst/>
          </a:prstGeom>
        </p:spPr>
      </p:pic>
      <p:pic>
        <p:nvPicPr>
          <p:cNvPr id="27" name="Picture 26" descr="A bird on a branch&#10;&#10;Description automatically generated">
            <a:extLst>
              <a:ext uri="{FF2B5EF4-FFF2-40B4-BE49-F238E27FC236}">
                <a16:creationId xmlns:a16="http://schemas.microsoft.com/office/drawing/2014/main" id="{E4E2D524-8309-C574-A25F-0DFD7BBCC6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5601" y="1924148"/>
            <a:ext cx="1971122" cy="4380270"/>
          </a:xfrm>
          <a:prstGeom prst="rect">
            <a:avLst/>
          </a:prstGeom>
        </p:spPr>
      </p:pic>
      <p:sp>
        <p:nvSpPr>
          <p:cNvPr id="32" name="TextBox 31">
            <a:extLst>
              <a:ext uri="{FF2B5EF4-FFF2-40B4-BE49-F238E27FC236}">
                <a16:creationId xmlns:a16="http://schemas.microsoft.com/office/drawing/2014/main" id="{88BD5626-EFC2-4E4B-1E15-8B874AD42AA3}"/>
              </a:ext>
            </a:extLst>
          </p:cNvPr>
          <p:cNvSpPr txBox="1"/>
          <p:nvPr/>
        </p:nvSpPr>
        <p:spPr>
          <a:xfrm rot="21379810">
            <a:off x="1498134" y="4581807"/>
            <a:ext cx="2874046" cy="954107"/>
          </a:xfrm>
          <a:prstGeom prst="rect">
            <a:avLst/>
          </a:prstGeom>
          <a:solidFill>
            <a:schemeClr val="bg1"/>
          </a:solidFill>
          <a:ln>
            <a:solidFill>
              <a:schemeClr val="accent1"/>
            </a:solidFill>
          </a:ln>
        </p:spPr>
        <p:txBody>
          <a:bodyPr wrap="square" rtlCol="0">
            <a:spAutoFit/>
          </a:bodyPr>
          <a:lstStyle/>
          <a:p>
            <a:pPr algn="ctr"/>
            <a:r>
              <a:rPr lang="en-CA" sz="2800" b="1" dirty="0">
                <a:solidFill>
                  <a:srgbClr val="BD582C"/>
                </a:solidFill>
                <a:latin typeface="Aleo" panose="020F0502020204030203" pitchFamily="34" charset="0"/>
              </a:rPr>
              <a:t>Je suis un </a:t>
            </a:r>
          </a:p>
          <a:p>
            <a:pPr algn="ctr"/>
            <a:r>
              <a:rPr lang="en-CA" sz="2800" b="1" dirty="0" err="1">
                <a:solidFill>
                  <a:srgbClr val="BD582C"/>
                </a:solidFill>
                <a:latin typeface="Aleo" panose="020F0502020204030203" pitchFamily="34" charset="0"/>
              </a:rPr>
              <a:t>sizerin</a:t>
            </a:r>
            <a:r>
              <a:rPr lang="en-CA" sz="2800" b="1" dirty="0">
                <a:solidFill>
                  <a:srgbClr val="BD582C"/>
                </a:solidFill>
                <a:latin typeface="Aleo" panose="020F0502020204030203" pitchFamily="34" charset="0"/>
              </a:rPr>
              <a:t> </a:t>
            </a:r>
            <a:r>
              <a:rPr lang="en-CA" sz="2800" b="1" dirty="0" err="1">
                <a:solidFill>
                  <a:srgbClr val="BD582C"/>
                </a:solidFill>
                <a:latin typeface="Aleo" panose="020F0502020204030203" pitchFamily="34" charset="0"/>
              </a:rPr>
              <a:t>flammé</a:t>
            </a:r>
            <a:r>
              <a:rPr lang="en-CA" sz="2800" b="1" dirty="0">
                <a:solidFill>
                  <a:srgbClr val="BD582C"/>
                </a:solidFill>
                <a:latin typeface="Aleo" panose="020F0502020204030203" pitchFamily="34" charset="0"/>
              </a:rPr>
              <a:t>!</a:t>
            </a:r>
          </a:p>
        </p:txBody>
      </p:sp>
    </p:spTree>
    <p:extLst>
      <p:ext uri="{BB962C8B-B14F-4D97-AF65-F5344CB8AC3E}">
        <p14:creationId xmlns:p14="http://schemas.microsoft.com/office/powerpoint/2010/main" val="41417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2174410"/>
            <a:ext cx="9747504" cy="830997"/>
          </a:xfrm>
          <a:prstGeom prst="rect">
            <a:avLst/>
          </a:prstGeom>
          <a:noFill/>
        </p:spPr>
        <p:txBody>
          <a:bodyPr wrap="square" rtlCol="0">
            <a:spAutoFit/>
          </a:bodyPr>
          <a:lstStyle/>
          <a:p>
            <a:r>
              <a:rPr lang="fr-FR" sz="2400" b="1" i="1" dirty="0">
                <a:solidFill>
                  <a:srgbClr val="AB620E"/>
                </a:solidFill>
                <a:latin typeface="+mj-lt"/>
              </a:rPr>
              <a:t>Quels sont les avantages de l'utilisation d'un système de classification, comme une clé? </a:t>
            </a:r>
            <a:endParaRPr lang="en-CA" dirty="0"/>
          </a:p>
        </p:txBody>
      </p:sp>
      <p:sp>
        <p:nvSpPr>
          <p:cNvPr id="3" name="Rectangle 2"/>
          <p:cNvSpPr/>
          <p:nvPr/>
        </p:nvSpPr>
        <p:spPr>
          <a:xfrm>
            <a:off x="1097280" y="3788627"/>
            <a:ext cx="3708195" cy="461665"/>
          </a:xfrm>
          <a:prstGeom prst="rect">
            <a:avLst/>
          </a:prstGeom>
        </p:spPr>
        <p:txBody>
          <a:bodyPr wrap="none">
            <a:spAutoFit/>
          </a:bodyPr>
          <a:lstStyle/>
          <a:p>
            <a:r>
              <a:rPr lang="en-CA" sz="2400" b="1" i="1" dirty="0" err="1">
                <a:solidFill>
                  <a:srgbClr val="AB620E"/>
                </a:solidFill>
                <a:latin typeface="+mj-lt"/>
              </a:rPr>
              <a:t>Quels</a:t>
            </a:r>
            <a:r>
              <a:rPr lang="en-CA" sz="2400" b="1" i="1" dirty="0">
                <a:solidFill>
                  <a:srgbClr val="AB620E"/>
                </a:solidFill>
                <a:latin typeface="+mj-lt"/>
              </a:rPr>
              <a:t> </a:t>
            </a:r>
            <a:r>
              <a:rPr lang="en-CA" sz="2400" b="1" i="1" dirty="0" err="1">
                <a:solidFill>
                  <a:srgbClr val="AB620E"/>
                </a:solidFill>
                <a:latin typeface="+mj-lt"/>
              </a:rPr>
              <a:t>sont</a:t>
            </a:r>
            <a:r>
              <a:rPr lang="en-CA" sz="2400" b="1" i="1" dirty="0">
                <a:solidFill>
                  <a:srgbClr val="AB620E"/>
                </a:solidFill>
                <a:latin typeface="+mj-lt"/>
              </a:rPr>
              <a:t> les </a:t>
            </a:r>
            <a:r>
              <a:rPr lang="en-CA" sz="2400" b="1" i="1" dirty="0" err="1">
                <a:solidFill>
                  <a:srgbClr val="AB620E"/>
                </a:solidFill>
                <a:latin typeface="+mj-lt"/>
              </a:rPr>
              <a:t>inconvénients</a:t>
            </a:r>
            <a:r>
              <a:rPr lang="en-CA" sz="2400" b="1" i="1" dirty="0">
                <a:solidFill>
                  <a:srgbClr val="AB620E"/>
                </a:solidFill>
                <a:latin typeface="+mj-lt"/>
              </a:rPr>
              <a:t>?</a:t>
            </a:r>
          </a:p>
        </p:txBody>
      </p:sp>
      <p:sp>
        <p:nvSpPr>
          <p:cNvPr id="4" name="TextBox 3"/>
          <p:cNvSpPr txBox="1"/>
          <p:nvPr/>
        </p:nvSpPr>
        <p:spPr>
          <a:xfrm>
            <a:off x="1097280" y="2889361"/>
            <a:ext cx="9604690" cy="830997"/>
          </a:xfrm>
          <a:prstGeom prst="rect">
            <a:avLst/>
          </a:prstGeom>
          <a:noFill/>
        </p:spPr>
        <p:txBody>
          <a:bodyPr wrap="square" rtlCol="0">
            <a:spAutoFit/>
          </a:bodyPr>
          <a:lstStyle/>
          <a:p>
            <a:r>
              <a:rPr lang="fr-FR" sz="2400" dirty="0">
                <a:solidFill>
                  <a:srgbClr val="AB620E"/>
                </a:solidFill>
                <a:latin typeface="+mj-lt"/>
              </a:rPr>
              <a:t>Il simplifie la diversité, vous aide à identifier/trouver quelque chose, et vous avez le choix entre de nombreux systèmes de classification différents.</a:t>
            </a:r>
            <a:endParaRPr lang="en-CA" sz="2000" dirty="0">
              <a:solidFill>
                <a:schemeClr val="accent1">
                  <a:lumMod val="75000"/>
                </a:schemeClr>
              </a:solidFill>
            </a:endParaRPr>
          </a:p>
        </p:txBody>
      </p:sp>
      <p:sp>
        <p:nvSpPr>
          <p:cNvPr id="5" name="TextBox 4"/>
          <p:cNvSpPr txBox="1"/>
          <p:nvPr/>
        </p:nvSpPr>
        <p:spPr>
          <a:xfrm>
            <a:off x="1097280" y="4250292"/>
            <a:ext cx="9604690" cy="1200329"/>
          </a:xfrm>
          <a:prstGeom prst="rect">
            <a:avLst/>
          </a:prstGeom>
          <a:noFill/>
        </p:spPr>
        <p:txBody>
          <a:bodyPr wrap="square" rtlCol="0">
            <a:spAutoFit/>
          </a:bodyPr>
          <a:lstStyle/>
          <a:p>
            <a:r>
              <a:rPr lang="fr-FR" sz="2400" dirty="0">
                <a:solidFill>
                  <a:srgbClr val="AB620E"/>
                </a:solidFill>
                <a:latin typeface="+mj-lt"/>
              </a:rPr>
              <a:t>Il faut du temps pour se familiariser avec un système de classification, ils ne sont pas parfaits et doivent être mis à jour, et il se peut que l'on ne choisisse pas le bon système de classification à utiliser pour un objectif particulier.</a:t>
            </a:r>
            <a:endParaRPr lang="en-CA" sz="2000" dirty="0">
              <a:solidFill>
                <a:schemeClr val="accent1">
                  <a:lumMod val="75000"/>
                </a:schemeClr>
              </a:solidFill>
            </a:endParaRPr>
          </a:p>
        </p:txBody>
      </p:sp>
      <p:sp>
        <p:nvSpPr>
          <p:cNvPr id="6" name="Title 5"/>
          <p:cNvSpPr>
            <a:spLocks noGrp="1"/>
          </p:cNvSpPr>
          <p:nvPr>
            <p:ph type="title"/>
          </p:nvPr>
        </p:nvSpPr>
        <p:spPr/>
        <p:txBody>
          <a:bodyPr/>
          <a:lstStyle/>
          <a:p>
            <a:r>
              <a:rPr lang="en-CA" dirty="0">
                <a:solidFill>
                  <a:srgbClr val="3D2405"/>
                </a:solidFill>
                <a:latin typeface="Aleo" panose="020F0502020204030203" pitchFamily="34" charset="0"/>
              </a:rPr>
              <a:t>Comment </a:t>
            </a:r>
            <a:r>
              <a:rPr lang="en-CA" dirty="0" err="1">
                <a:solidFill>
                  <a:srgbClr val="3D2405"/>
                </a:solidFill>
                <a:latin typeface="Aleo" panose="020F0502020204030203" pitchFamily="34" charset="0"/>
              </a:rPr>
              <a:t>c’était</a:t>
            </a:r>
            <a:r>
              <a:rPr lang="en-CA" dirty="0">
                <a:solidFill>
                  <a:srgbClr val="3D2405"/>
                </a:solidFill>
                <a:latin typeface="Aleo" panose="020F0502020204030203" pitchFamily="34" charset="0"/>
              </a:rPr>
              <a:t>?</a:t>
            </a:r>
            <a:endParaRPr lang="en-CA" dirty="0"/>
          </a:p>
        </p:txBody>
      </p:sp>
    </p:spTree>
    <p:extLst>
      <p:ext uri="{BB962C8B-B14F-4D97-AF65-F5344CB8AC3E}">
        <p14:creationId xmlns:p14="http://schemas.microsoft.com/office/powerpoint/2010/main" val="371415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Résumé</a:t>
            </a:r>
            <a:endParaRPr lang="en-CA" dirty="0"/>
          </a:p>
        </p:txBody>
      </p:sp>
      <p:sp>
        <p:nvSpPr>
          <p:cNvPr id="3" name="Rectangle 2"/>
          <p:cNvSpPr/>
          <p:nvPr/>
        </p:nvSpPr>
        <p:spPr>
          <a:xfrm>
            <a:off x="1097280" y="2057778"/>
            <a:ext cx="9949543" cy="1015663"/>
          </a:xfrm>
          <a:prstGeom prst="rect">
            <a:avLst/>
          </a:prstGeom>
        </p:spPr>
        <p:txBody>
          <a:bodyPr wrap="square">
            <a:spAutoFit/>
          </a:bodyPr>
          <a:lstStyle/>
          <a:p>
            <a:r>
              <a:rPr lang="fr-FR" sz="2000" dirty="0">
                <a:solidFill>
                  <a:srgbClr val="AB620E"/>
                </a:solidFill>
                <a:latin typeface="+mj-lt"/>
              </a:rPr>
              <a:t>						    Méthode de classification qui consiste à diviser un grand groupe en sous-groupes plus petits, puis à les organiser d'une certaine manière, afin de mieux différencier les membres d'un groupe.</a:t>
            </a:r>
            <a:endParaRPr lang="en-CA" dirty="0">
              <a:solidFill>
                <a:srgbClr val="AB620E"/>
              </a:solidFill>
              <a:latin typeface="+mj-lt"/>
            </a:endParaRPr>
          </a:p>
        </p:txBody>
      </p:sp>
      <p:sp>
        <p:nvSpPr>
          <p:cNvPr id="4" name="Rectangle 3"/>
          <p:cNvSpPr/>
          <p:nvPr/>
        </p:nvSpPr>
        <p:spPr>
          <a:xfrm>
            <a:off x="1282878" y="3118043"/>
            <a:ext cx="9505407" cy="707886"/>
          </a:xfrm>
          <a:prstGeom prst="rect">
            <a:avLst/>
          </a:prstGeom>
        </p:spPr>
        <p:txBody>
          <a:bodyPr wrap="square">
            <a:spAutoFit/>
          </a:bodyPr>
          <a:lstStyle/>
          <a:p>
            <a:r>
              <a:rPr lang="fr-FR" sz="2000" dirty="0">
                <a:solidFill>
                  <a:srgbClr val="AB620E"/>
                </a:solidFill>
                <a:latin typeface="+mj-lt"/>
              </a:rPr>
              <a:t>					  Outil permettant de déterminer l'identité d'un élément du monde naturel par un processus d'élimination. </a:t>
            </a:r>
            <a:endParaRPr lang="en-CA" sz="2000" dirty="0">
              <a:solidFill>
                <a:srgbClr val="AB620E"/>
              </a:solidFill>
              <a:latin typeface="+mj-lt"/>
            </a:endParaRPr>
          </a:p>
        </p:txBody>
      </p:sp>
      <p:sp>
        <p:nvSpPr>
          <p:cNvPr id="9" name="Rectangle 8"/>
          <p:cNvSpPr/>
          <p:nvPr/>
        </p:nvSpPr>
        <p:spPr>
          <a:xfrm>
            <a:off x="1085847" y="2059282"/>
            <a:ext cx="3258071" cy="400110"/>
          </a:xfrm>
          <a:prstGeom prst="rect">
            <a:avLst/>
          </a:prstGeom>
        </p:spPr>
        <p:txBody>
          <a:bodyPr wrap="none">
            <a:spAutoFit/>
          </a:bodyPr>
          <a:lstStyle/>
          <a:p>
            <a:r>
              <a:rPr lang="en-CA" sz="2000" b="1" dirty="0">
                <a:solidFill>
                  <a:srgbClr val="AB620E"/>
                </a:solidFill>
                <a:latin typeface="+mj-lt"/>
              </a:rPr>
              <a:t>Un </a:t>
            </a:r>
            <a:r>
              <a:rPr lang="en-CA" sz="2000" b="1" dirty="0" err="1">
                <a:solidFill>
                  <a:srgbClr val="AB620E"/>
                </a:solidFill>
                <a:latin typeface="+mj-lt"/>
              </a:rPr>
              <a:t>système</a:t>
            </a:r>
            <a:r>
              <a:rPr lang="en-CA" sz="2000" b="1" dirty="0">
                <a:solidFill>
                  <a:srgbClr val="AB620E"/>
                </a:solidFill>
                <a:latin typeface="+mj-lt"/>
              </a:rPr>
              <a:t> de classification : </a:t>
            </a:r>
            <a:endParaRPr lang="en-CA" sz="2000" dirty="0">
              <a:latin typeface="+mj-lt"/>
            </a:endParaRPr>
          </a:p>
        </p:txBody>
      </p:sp>
      <p:sp>
        <p:nvSpPr>
          <p:cNvPr id="10" name="Rectangle 9"/>
          <p:cNvSpPr/>
          <p:nvPr/>
        </p:nvSpPr>
        <p:spPr>
          <a:xfrm>
            <a:off x="1097277" y="3123061"/>
            <a:ext cx="2789353" cy="400110"/>
          </a:xfrm>
          <a:prstGeom prst="rect">
            <a:avLst/>
          </a:prstGeom>
        </p:spPr>
        <p:txBody>
          <a:bodyPr wrap="none">
            <a:spAutoFit/>
          </a:bodyPr>
          <a:lstStyle/>
          <a:p>
            <a:r>
              <a:rPr lang="en-CA" sz="2000" b="1" dirty="0">
                <a:solidFill>
                  <a:srgbClr val="AB620E"/>
                </a:solidFill>
                <a:latin typeface="+mj-lt"/>
              </a:rPr>
              <a:t>Une </a:t>
            </a:r>
            <a:r>
              <a:rPr lang="en-CA" sz="2000" b="1" dirty="0" err="1">
                <a:solidFill>
                  <a:srgbClr val="AB620E"/>
                </a:solidFill>
                <a:latin typeface="+mj-lt"/>
              </a:rPr>
              <a:t>clé</a:t>
            </a:r>
            <a:r>
              <a:rPr lang="en-CA" sz="2000" b="1" dirty="0">
                <a:solidFill>
                  <a:srgbClr val="AB620E"/>
                </a:solidFill>
                <a:latin typeface="+mj-lt"/>
              </a:rPr>
              <a:t> de classification : </a:t>
            </a:r>
            <a:endParaRPr lang="en-CA" sz="2000" dirty="0">
              <a:latin typeface="+mj-lt"/>
            </a:endParaRPr>
          </a:p>
        </p:txBody>
      </p:sp>
      <p:sp>
        <p:nvSpPr>
          <p:cNvPr id="5" name="TextBox 4">
            <a:extLst>
              <a:ext uri="{FF2B5EF4-FFF2-40B4-BE49-F238E27FC236}">
                <a16:creationId xmlns:a16="http://schemas.microsoft.com/office/drawing/2014/main" id="{39A1777D-6857-29EE-7D16-8629ED8936EF}"/>
              </a:ext>
            </a:extLst>
          </p:cNvPr>
          <p:cNvSpPr txBox="1"/>
          <p:nvPr/>
        </p:nvSpPr>
        <p:spPr>
          <a:xfrm>
            <a:off x="1097278" y="3920970"/>
            <a:ext cx="10058402" cy="1323439"/>
          </a:xfrm>
          <a:prstGeom prst="rect">
            <a:avLst/>
          </a:prstGeom>
          <a:noFill/>
        </p:spPr>
        <p:txBody>
          <a:bodyPr wrap="square" rtlCol="0">
            <a:spAutoFit/>
          </a:bodyPr>
          <a:lstStyle/>
          <a:p>
            <a:r>
              <a:rPr lang="fr-FR" sz="2000" dirty="0">
                <a:solidFill>
                  <a:srgbClr val="AB620E"/>
                </a:solidFill>
                <a:latin typeface="+mj-lt"/>
              </a:rPr>
              <a:t> 							 Il existe des milliards d'espèces sur Terre; pour donner un sens à cette diversité écrasante dans la nature, nous classons les êtres vivants afin de mieux les comprendre, de reconnaître les différences entre des êtres vivants similaires et d'en apprendre davantage sur la diversité de la Terre.</a:t>
            </a:r>
            <a:endParaRPr lang="en-CA" sz="2000" dirty="0">
              <a:solidFill>
                <a:schemeClr val="accent1">
                  <a:lumMod val="75000"/>
                </a:schemeClr>
              </a:solidFill>
              <a:latin typeface="+mj-lt"/>
            </a:endParaRPr>
          </a:p>
        </p:txBody>
      </p:sp>
      <p:sp>
        <p:nvSpPr>
          <p:cNvPr id="14" name="Rectangle 13">
            <a:extLst>
              <a:ext uri="{FF2B5EF4-FFF2-40B4-BE49-F238E27FC236}">
                <a16:creationId xmlns:a16="http://schemas.microsoft.com/office/drawing/2014/main" id="{43604211-C329-AA54-0F1C-D99E38EFF52B}"/>
              </a:ext>
            </a:extLst>
          </p:cNvPr>
          <p:cNvSpPr/>
          <p:nvPr/>
        </p:nvSpPr>
        <p:spPr>
          <a:xfrm>
            <a:off x="1111863" y="3912576"/>
            <a:ext cx="3429978" cy="400110"/>
          </a:xfrm>
          <a:prstGeom prst="rect">
            <a:avLst/>
          </a:prstGeom>
        </p:spPr>
        <p:txBody>
          <a:bodyPr wrap="none">
            <a:spAutoFit/>
          </a:bodyPr>
          <a:lstStyle/>
          <a:p>
            <a:r>
              <a:rPr lang="en-CA" sz="2000" b="1" dirty="0">
                <a:solidFill>
                  <a:srgbClr val="AB620E"/>
                </a:solidFill>
                <a:latin typeface="+mj-lt"/>
              </a:rPr>
              <a:t>Importance de la classification : </a:t>
            </a:r>
            <a:endParaRPr lang="en-CA" sz="2000" dirty="0">
              <a:latin typeface="+mj-lt"/>
            </a:endParaRPr>
          </a:p>
        </p:txBody>
      </p:sp>
    </p:spTree>
    <p:extLst>
      <p:ext uri="{BB962C8B-B14F-4D97-AF65-F5344CB8AC3E}">
        <p14:creationId xmlns:p14="http://schemas.microsoft.com/office/powerpoint/2010/main" val="23448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Résumé</a:t>
            </a:r>
            <a:endParaRPr lang="en-CA" dirty="0"/>
          </a:p>
        </p:txBody>
      </p:sp>
      <p:sp>
        <p:nvSpPr>
          <p:cNvPr id="7" name="TextBox 6"/>
          <p:cNvSpPr txBox="1"/>
          <p:nvPr/>
        </p:nvSpPr>
        <p:spPr>
          <a:xfrm>
            <a:off x="1097277" y="2520371"/>
            <a:ext cx="10175967" cy="707886"/>
          </a:xfrm>
          <a:prstGeom prst="rect">
            <a:avLst/>
          </a:prstGeom>
          <a:noFill/>
        </p:spPr>
        <p:txBody>
          <a:bodyPr wrap="square" rtlCol="0">
            <a:spAutoFit/>
          </a:bodyPr>
          <a:lstStyle/>
          <a:p>
            <a:r>
              <a:rPr lang="en-CA" sz="2000" dirty="0">
                <a:solidFill>
                  <a:srgbClr val="AB620E"/>
                </a:solidFill>
                <a:latin typeface="+mj-lt"/>
              </a:rPr>
              <a:t>                      S</a:t>
            </a:r>
            <a:r>
              <a:rPr lang="fr-FR" sz="2000" dirty="0" err="1">
                <a:solidFill>
                  <a:srgbClr val="AB620E"/>
                </a:solidFill>
                <a:latin typeface="+mj-lt"/>
              </a:rPr>
              <a:t>implifie</a:t>
            </a:r>
            <a:r>
              <a:rPr lang="fr-FR" sz="2000" dirty="0">
                <a:solidFill>
                  <a:srgbClr val="AB620E"/>
                </a:solidFill>
                <a:latin typeface="+mj-lt"/>
              </a:rPr>
              <a:t> la diversité, aide l'utilisateur à identifier les êtres vivants, nombreuses options de clés différentes à choisir.</a:t>
            </a:r>
            <a:endParaRPr lang="en-CA" sz="2000" dirty="0">
              <a:solidFill>
                <a:schemeClr val="accent1">
                  <a:lumMod val="75000"/>
                </a:schemeClr>
              </a:solidFill>
              <a:latin typeface="+mj-lt"/>
            </a:endParaRPr>
          </a:p>
        </p:txBody>
      </p:sp>
      <p:sp>
        <p:nvSpPr>
          <p:cNvPr id="8" name="Rectangle 7"/>
          <p:cNvSpPr/>
          <p:nvPr/>
        </p:nvSpPr>
        <p:spPr>
          <a:xfrm>
            <a:off x="1097278" y="3336321"/>
            <a:ext cx="10175967" cy="707886"/>
          </a:xfrm>
          <a:prstGeom prst="rect">
            <a:avLst/>
          </a:prstGeom>
        </p:spPr>
        <p:txBody>
          <a:bodyPr wrap="square">
            <a:spAutoFit/>
          </a:bodyPr>
          <a:lstStyle/>
          <a:p>
            <a:r>
              <a:rPr lang="en-CA" sz="2000" dirty="0">
                <a:solidFill>
                  <a:srgbClr val="AB620E"/>
                </a:solidFill>
                <a:latin typeface="+mj-lt"/>
              </a:rPr>
              <a:t>                            </a:t>
            </a:r>
            <a:r>
              <a:rPr lang="fr-FR" sz="2000" dirty="0">
                <a:solidFill>
                  <a:srgbClr val="AB620E"/>
                </a:solidFill>
                <a:latin typeface="+mj-lt"/>
              </a:rPr>
              <a:t>Nécessite de la pratique, n'est pas parfait, nécessite une mise à jour, peut choisir le mauvais système de classification pour l'objectif particulier de l'utilisateur.</a:t>
            </a:r>
            <a:endParaRPr lang="en-CA" dirty="0">
              <a:solidFill>
                <a:schemeClr val="accent1">
                  <a:lumMod val="75000"/>
                </a:schemeClr>
              </a:solidFill>
              <a:latin typeface="+mj-lt"/>
            </a:endParaRPr>
          </a:p>
        </p:txBody>
      </p:sp>
      <p:sp>
        <p:nvSpPr>
          <p:cNvPr id="12" name="Rectangle 11"/>
          <p:cNvSpPr/>
          <p:nvPr/>
        </p:nvSpPr>
        <p:spPr>
          <a:xfrm>
            <a:off x="1111863" y="2520371"/>
            <a:ext cx="1452962" cy="400110"/>
          </a:xfrm>
          <a:prstGeom prst="rect">
            <a:avLst/>
          </a:prstGeom>
        </p:spPr>
        <p:txBody>
          <a:bodyPr wrap="none">
            <a:spAutoFit/>
          </a:bodyPr>
          <a:lstStyle/>
          <a:p>
            <a:r>
              <a:rPr lang="en-CA" sz="2000" b="1" dirty="0" err="1">
                <a:solidFill>
                  <a:schemeClr val="accent1">
                    <a:lumMod val="75000"/>
                  </a:schemeClr>
                </a:solidFill>
                <a:latin typeface="+mj-lt"/>
              </a:rPr>
              <a:t>Avantages</a:t>
            </a:r>
            <a:r>
              <a:rPr lang="en-CA" sz="2000" b="1" dirty="0">
                <a:solidFill>
                  <a:schemeClr val="accent1">
                    <a:lumMod val="75000"/>
                  </a:schemeClr>
                </a:solidFill>
                <a:latin typeface="+mj-lt"/>
              </a:rPr>
              <a:t> :  </a:t>
            </a:r>
            <a:endParaRPr lang="en-CA" sz="2000" dirty="0">
              <a:latin typeface="+mj-lt"/>
            </a:endParaRPr>
          </a:p>
        </p:txBody>
      </p:sp>
      <p:sp>
        <p:nvSpPr>
          <p:cNvPr id="13" name="Rectangle 12"/>
          <p:cNvSpPr/>
          <p:nvPr/>
        </p:nvSpPr>
        <p:spPr>
          <a:xfrm>
            <a:off x="1097276" y="3336321"/>
            <a:ext cx="1777410" cy="400110"/>
          </a:xfrm>
          <a:prstGeom prst="rect">
            <a:avLst/>
          </a:prstGeom>
        </p:spPr>
        <p:txBody>
          <a:bodyPr wrap="none">
            <a:spAutoFit/>
          </a:bodyPr>
          <a:lstStyle/>
          <a:p>
            <a:r>
              <a:rPr lang="en-CA" sz="2000" b="1" dirty="0" err="1">
                <a:solidFill>
                  <a:srgbClr val="AB620E"/>
                </a:solidFill>
                <a:latin typeface="+mj-lt"/>
              </a:rPr>
              <a:t>Inconvénients</a:t>
            </a:r>
            <a:r>
              <a:rPr lang="en-CA" sz="2000" b="1" dirty="0">
                <a:solidFill>
                  <a:srgbClr val="AB620E"/>
                </a:solidFill>
                <a:latin typeface="+mj-lt"/>
              </a:rPr>
              <a:t> : </a:t>
            </a:r>
            <a:endParaRPr lang="en-CA" sz="2000" dirty="0">
              <a:latin typeface="+mj-lt"/>
            </a:endParaRPr>
          </a:p>
        </p:txBody>
      </p:sp>
    </p:spTree>
    <p:extLst>
      <p:ext uri="{BB962C8B-B14F-4D97-AF65-F5344CB8AC3E}">
        <p14:creationId xmlns:p14="http://schemas.microsoft.com/office/powerpoint/2010/main" val="77931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13194" y="5268548"/>
            <a:ext cx="2809483" cy="755750"/>
          </a:xfrm>
          <a:prstGeom prst="rect">
            <a:avLst/>
          </a:prstGeom>
        </p:spPr>
      </p:pic>
      <p:sp>
        <p:nvSpPr>
          <p:cNvPr id="6" name="TextBox 5"/>
          <p:cNvSpPr txBox="1"/>
          <p:nvPr/>
        </p:nvSpPr>
        <p:spPr>
          <a:xfrm>
            <a:off x="4241195" y="2636068"/>
            <a:ext cx="4571999" cy="1631216"/>
          </a:xfrm>
          <a:prstGeom prst="rect">
            <a:avLst/>
          </a:prstGeom>
          <a:noFill/>
        </p:spPr>
        <p:txBody>
          <a:bodyPr wrap="square" rtlCol="0">
            <a:spAutoFit/>
          </a:bodyPr>
          <a:lstStyle/>
          <a:p>
            <a:pPr algn="ctr"/>
            <a:r>
              <a:rPr lang="en-CA" sz="10000" b="1" i="1" dirty="0">
                <a:solidFill>
                  <a:srgbClr val="BD582C"/>
                </a:solidFill>
                <a:latin typeface="Aleo" panose="020F0502020204030203" pitchFamily="34" charset="0"/>
              </a:rPr>
              <a:t>Merci!</a:t>
            </a:r>
          </a:p>
        </p:txBody>
      </p:sp>
      <p:pic>
        <p:nvPicPr>
          <p:cNvPr id="5" name="Picture 4">
            <a:extLst>
              <a:ext uri="{FF2B5EF4-FFF2-40B4-BE49-F238E27FC236}">
                <a16:creationId xmlns:a16="http://schemas.microsoft.com/office/drawing/2014/main" id="{46C71BA2-239E-1A97-C91C-A1163D4BA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74" y="667586"/>
            <a:ext cx="4914900" cy="1968482"/>
          </a:xfrm>
          <a:prstGeom prst="rect">
            <a:avLst/>
          </a:prstGeom>
        </p:spPr>
      </p:pic>
    </p:spTree>
    <p:extLst>
      <p:ext uri="{BB962C8B-B14F-4D97-AF65-F5344CB8AC3E}">
        <p14:creationId xmlns:p14="http://schemas.microsoft.com/office/powerpoint/2010/main" val="1417142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3D2405"/>
                </a:solidFill>
                <a:latin typeface="Aleo" panose="020F0502020204030203" pitchFamily="34" charset="0"/>
              </a:rPr>
              <a:t>Trier, organiser, </a:t>
            </a:r>
            <a:r>
              <a:rPr lang="en-CA" dirty="0" err="1">
                <a:solidFill>
                  <a:srgbClr val="3D2405"/>
                </a:solidFill>
                <a:latin typeface="Aleo" panose="020F0502020204030203" pitchFamily="34" charset="0"/>
              </a:rPr>
              <a:t>catégoriser</a:t>
            </a:r>
            <a:r>
              <a:rPr lang="en-CA" dirty="0">
                <a:solidFill>
                  <a:srgbClr val="3D2405"/>
                </a:solidFill>
                <a:latin typeface="Aleo" panose="020F0502020204030203" pitchFamily="34" charset="0"/>
              </a:rPr>
              <a:t>...</a:t>
            </a:r>
            <a:endParaRPr lang="en-CA" dirty="0"/>
          </a:p>
        </p:txBody>
      </p:sp>
      <p:sp>
        <p:nvSpPr>
          <p:cNvPr id="5" name="TextBox 4"/>
          <p:cNvSpPr txBox="1"/>
          <p:nvPr/>
        </p:nvSpPr>
        <p:spPr>
          <a:xfrm>
            <a:off x="1097282" y="2096347"/>
            <a:ext cx="9777984" cy="400110"/>
          </a:xfrm>
          <a:prstGeom prst="rect">
            <a:avLst/>
          </a:prstGeom>
          <a:noFill/>
        </p:spPr>
        <p:txBody>
          <a:bodyPr wrap="square" rtlCol="0">
            <a:spAutoFit/>
          </a:bodyPr>
          <a:lstStyle/>
          <a:p>
            <a:r>
              <a:rPr lang="en-CA" sz="2000" b="1" i="1" dirty="0">
                <a:solidFill>
                  <a:srgbClr val="AB620E"/>
                </a:solidFill>
                <a:latin typeface="+mj-lt"/>
              </a:rPr>
              <a:t>Que </a:t>
            </a:r>
            <a:r>
              <a:rPr lang="en-CA" sz="2000" b="1" i="1" dirty="0" err="1">
                <a:solidFill>
                  <a:srgbClr val="AB620E"/>
                </a:solidFill>
                <a:latin typeface="+mj-lt"/>
              </a:rPr>
              <a:t>signifie</a:t>
            </a:r>
            <a:r>
              <a:rPr lang="en-CA" sz="2000" b="1" i="1" dirty="0">
                <a:solidFill>
                  <a:srgbClr val="AB620E"/>
                </a:solidFill>
                <a:latin typeface="+mj-lt"/>
              </a:rPr>
              <a:t> la classification?</a:t>
            </a:r>
            <a:endParaRPr lang="en-CA" dirty="0"/>
          </a:p>
        </p:txBody>
      </p:sp>
      <p:sp>
        <p:nvSpPr>
          <p:cNvPr id="6" name="TextBox 5"/>
          <p:cNvSpPr txBox="1"/>
          <p:nvPr/>
        </p:nvSpPr>
        <p:spPr>
          <a:xfrm>
            <a:off x="1097282" y="2468190"/>
            <a:ext cx="8682341" cy="707886"/>
          </a:xfrm>
          <a:prstGeom prst="rect">
            <a:avLst/>
          </a:prstGeom>
          <a:noFill/>
        </p:spPr>
        <p:txBody>
          <a:bodyPr wrap="square" rtlCol="0">
            <a:spAutoFit/>
          </a:bodyPr>
          <a:lstStyle/>
          <a:p>
            <a:r>
              <a:rPr lang="fr-FR" sz="2000" dirty="0">
                <a:solidFill>
                  <a:srgbClr val="AB620E"/>
                </a:solidFill>
                <a:latin typeface="+mj-lt"/>
              </a:rPr>
              <a:t>La classification est le processus qui consiste à classer (trier, catégoriser, organiser) quelque chose en fonction de caractéristiques communes. </a:t>
            </a:r>
            <a:endParaRPr lang="en-CA" sz="2000" dirty="0">
              <a:solidFill>
                <a:srgbClr val="AB620E"/>
              </a:solidFill>
              <a:latin typeface="+mj-lt"/>
            </a:endParaRPr>
          </a:p>
        </p:txBody>
      </p:sp>
      <p:sp>
        <p:nvSpPr>
          <p:cNvPr id="7" name="TextBox 6"/>
          <p:cNvSpPr txBox="1"/>
          <p:nvPr/>
        </p:nvSpPr>
        <p:spPr>
          <a:xfrm>
            <a:off x="1097281" y="3327520"/>
            <a:ext cx="9350149" cy="400110"/>
          </a:xfrm>
          <a:prstGeom prst="rect">
            <a:avLst/>
          </a:prstGeom>
          <a:noFill/>
        </p:spPr>
        <p:txBody>
          <a:bodyPr wrap="square" rtlCol="0">
            <a:spAutoFit/>
          </a:bodyPr>
          <a:lstStyle/>
          <a:p>
            <a:r>
              <a:rPr lang="fr-FR" sz="2000" b="1" i="1" dirty="0">
                <a:solidFill>
                  <a:srgbClr val="AB620E"/>
                </a:solidFill>
                <a:latin typeface="+mj-lt"/>
              </a:rPr>
              <a:t>Qu'est-ce qu'un système de classification?</a:t>
            </a:r>
            <a:endParaRPr lang="en-CA" sz="1600" dirty="0"/>
          </a:p>
        </p:txBody>
      </p:sp>
      <p:sp>
        <p:nvSpPr>
          <p:cNvPr id="9" name="TextBox 8"/>
          <p:cNvSpPr txBox="1"/>
          <p:nvPr/>
        </p:nvSpPr>
        <p:spPr>
          <a:xfrm>
            <a:off x="1097280" y="3697006"/>
            <a:ext cx="10523219" cy="1015663"/>
          </a:xfrm>
          <a:prstGeom prst="rect">
            <a:avLst/>
          </a:prstGeom>
          <a:noFill/>
        </p:spPr>
        <p:txBody>
          <a:bodyPr wrap="square" rtlCol="0">
            <a:spAutoFit/>
          </a:bodyPr>
          <a:lstStyle/>
          <a:p>
            <a:r>
              <a:rPr lang="fr-FR" sz="2000" dirty="0">
                <a:solidFill>
                  <a:srgbClr val="AB620E"/>
                </a:solidFill>
                <a:latin typeface="+mj-lt"/>
              </a:rPr>
              <a:t>Un système de classification est une méthode qui consiste à diviser un grand groupe en                           sous-groupes plus petits et à les organiser d'une certaine manière afin de mieux comprendre                             et différencier les membres du groupe.</a:t>
            </a:r>
            <a:endParaRPr lang="en-CA" dirty="0">
              <a:solidFill>
                <a:srgbClr val="AB620E"/>
              </a:solidFill>
              <a:latin typeface="+mj-lt"/>
            </a:endParaRPr>
          </a:p>
        </p:txBody>
      </p:sp>
      <p:sp>
        <p:nvSpPr>
          <p:cNvPr id="15" name="TextBox 14"/>
          <p:cNvSpPr txBox="1"/>
          <p:nvPr/>
        </p:nvSpPr>
        <p:spPr>
          <a:xfrm>
            <a:off x="1097280" y="4866624"/>
            <a:ext cx="9777984" cy="646331"/>
          </a:xfrm>
          <a:prstGeom prst="rect">
            <a:avLst/>
          </a:prstGeom>
          <a:noFill/>
        </p:spPr>
        <p:txBody>
          <a:bodyPr wrap="square" rtlCol="0">
            <a:spAutoFit/>
          </a:bodyPr>
          <a:lstStyle/>
          <a:p>
            <a:r>
              <a:rPr lang="fr-FR" sz="2000" b="1" i="1" dirty="0">
                <a:solidFill>
                  <a:srgbClr val="AB620E"/>
                </a:solidFill>
                <a:latin typeface="+mj-lt"/>
              </a:rPr>
              <a:t>Quels sont les exemples de systèmes de classification que nous utilisons tous les jours?</a:t>
            </a:r>
            <a:endParaRPr lang="en-CA" sz="2000" b="1" i="1" dirty="0">
              <a:solidFill>
                <a:srgbClr val="AB620E"/>
              </a:solidFill>
              <a:latin typeface="+mj-lt"/>
            </a:endParaRPr>
          </a:p>
          <a:p>
            <a:endParaRPr lang="en-CA" sz="1600" dirty="0"/>
          </a:p>
        </p:txBody>
      </p:sp>
      <p:sp>
        <p:nvSpPr>
          <p:cNvPr id="16" name="TextBox 15"/>
          <p:cNvSpPr txBox="1"/>
          <p:nvPr/>
        </p:nvSpPr>
        <p:spPr>
          <a:xfrm>
            <a:off x="1097281" y="5235956"/>
            <a:ext cx="10058400" cy="707886"/>
          </a:xfrm>
          <a:prstGeom prst="rect">
            <a:avLst/>
          </a:prstGeom>
          <a:noFill/>
        </p:spPr>
        <p:txBody>
          <a:bodyPr wrap="square" rtlCol="0">
            <a:spAutoFit/>
          </a:bodyPr>
          <a:lstStyle/>
          <a:p>
            <a:r>
              <a:rPr lang="fr-FR" sz="2000" dirty="0">
                <a:solidFill>
                  <a:srgbClr val="AB620E"/>
                </a:solidFill>
                <a:latin typeface="+mj-lt"/>
              </a:rPr>
              <a:t>Des livres dans une bibliothèque, de la nourriture dans une épicerie, des chapitres dans un manuel... </a:t>
            </a:r>
            <a:endParaRPr lang="en-CA" dirty="0">
              <a:solidFill>
                <a:schemeClr val="accent1">
                  <a:lumMod val="75000"/>
                </a:schemeClr>
              </a:solidFill>
            </a:endParaRPr>
          </a:p>
        </p:txBody>
      </p:sp>
    </p:spTree>
    <p:extLst>
      <p:ext uri="{BB962C8B-B14F-4D97-AF65-F5344CB8AC3E}">
        <p14:creationId xmlns:p14="http://schemas.microsoft.com/office/powerpoint/2010/main" val="27219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D2405"/>
                </a:solidFill>
                <a:latin typeface="Aleo" panose="020F0502020204030203" pitchFamily="34" charset="0"/>
              </a:rPr>
              <a:t>Classification des </a:t>
            </a:r>
            <a:r>
              <a:rPr lang="en-CA" dirty="0" err="1">
                <a:solidFill>
                  <a:srgbClr val="3D2405"/>
                </a:solidFill>
                <a:latin typeface="Aleo" panose="020F0502020204030203" pitchFamily="34" charset="0"/>
              </a:rPr>
              <a:t>êtres</a:t>
            </a:r>
            <a:r>
              <a:rPr lang="en-CA" dirty="0">
                <a:solidFill>
                  <a:srgbClr val="3D2405"/>
                </a:solidFill>
                <a:latin typeface="Aleo" panose="020F0502020204030203" pitchFamily="34" charset="0"/>
              </a:rPr>
              <a:t> </a:t>
            </a:r>
            <a:r>
              <a:rPr lang="en-CA" dirty="0" err="1">
                <a:solidFill>
                  <a:srgbClr val="3D2405"/>
                </a:solidFill>
                <a:latin typeface="Aleo" panose="020F0502020204030203" pitchFamily="34" charset="0"/>
              </a:rPr>
              <a:t>vivants</a:t>
            </a:r>
            <a:endParaRPr lang="en-CA" dirty="0">
              <a:solidFill>
                <a:srgbClr val="3D2405"/>
              </a:solidFill>
              <a:latin typeface="Aleo" panose="020F0502020204030203" pitchFamily="34" charset="0"/>
            </a:endParaRPr>
          </a:p>
        </p:txBody>
      </p:sp>
      <p:sp>
        <p:nvSpPr>
          <p:cNvPr id="6" name="TextBox 5"/>
          <p:cNvSpPr txBox="1"/>
          <p:nvPr/>
        </p:nvSpPr>
        <p:spPr>
          <a:xfrm>
            <a:off x="1097280" y="2044242"/>
            <a:ext cx="9262203" cy="707886"/>
          </a:xfrm>
          <a:prstGeom prst="rect">
            <a:avLst/>
          </a:prstGeom>
          <a:noFill/>
        </p:spPr>
        <p:txBody>
          <a:bodyPr wrap="square" rtlCol="0">
            <a:spAutoFit/>
          </a:bodyPr>
          <a:lstStyle/>
          <a:p>
            <a:r>
              <a:rPr lang="fr-FR" sz="2000" dirty="0">
                <a:solidFill>
                  <a:srgbClr val="AB620E"/>
                </a:solidFill>
                <a:latin typeface="+mj-lt"/>
              </a:rPr>
              <a:t>Des milliards d'espèces vivent sur Terre. Pour donner un sens à cette écrasante diversité, nous classons les êtres vivants afin de mieux les comprendre.</a:t>
            </a:r>
            <a:endParaRPr lang="en-CA" sz="2000" dirty="0">
              <a:solidFill>
                <a:schemeClr val="accent1">
                  <a:lumMod val="75000"/>
                </a:schemeClr>
              </a:solidFill>
              <a:latin typeface="+mj-lt"/>
            </a:endParaRPr>
          </a:p>
        </p:txBody>
      </p:sp>
      <p:sp>
        <p:nvSpPr>
          <p:cNvPr id="4" name="TextBox 3"/>
          <p:cNvSpPr txBox="1"/>
          <p:nvPr/>
        </p:nvSpPr>
        <p:spPr>
          <a:xfrm>
            <a:off x="1576782" y="3218369"/>
            <a:ext cx="10058400" cy="400110"/>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rgbClr val="AB620E"/>
                </a:solidFill>
                <a:latin typeface="+mj-lt"/>
              </a:rPr>
              <a:t>Triés en groupes sur la base des caractéristiques physiques et comportementales similaires.</a:t>
            </a:r>
            <a:endParaRPr lang="en-CA" sz="2000" dirty="0">
              <a:solidFill>
                <a:srgbClr val="AB620E"/>
              </a:solidFill>
              <a:latin typeface="+mj-lt"/>
            </a:endParaRPr>
          </a:p>
        </p:txBody>
      </p:sp>
      <p:sp>
        <p:nvSpPr>
          <p:cNvPr id="7" name="TextBox 6"/>
          <p:cNvSpPr txBox="1"/>
          <p:nvPr/>
        </p:nvSpPr>
        <p:spPr>
          <a:xfrm>
            <a:off x="1097280" y="5392129"/>
            <a:ext cx="9262203" cy="707886"/>
          </a:xfrm>
          <a:prstGeom prst="rect">
            <a:avLst/>
          </a:prstGeom>
          <a:noFill/>
        </p:spPr>
        <p:txBody>
          <a:bodyPr wrap="square" rtlCol="0">
            <a:spAutoFit/>
          </a:bodyPr>
          <a:lstStyle/>
          <a:p>
            <a:r>
              <a:rPr lang="fr-FR" sz="2000" dirty="0">
                <a:solidFill>
                  <a:srgbClr val="AB620E"/>
                </a:solidFill>
                <a:latin typeface="+mj-lt"/>
              </a:rPr>
              <a:t>Aujourd'hui, nous allons apprendre à utiliser un système de classification spécifique appelé </a:t>
            </a:r>
            <a:r>
              <a:rPr lang="fr-FR" sz="2000" b="1" dirty="0">
                <a:solidFill>
                  <a:srgbClr val="AB620E"/>
                </a:solidFill>
                <a:latin typeface="+mj-lt"/>
              </a:rPr>
              <a:t>clé de classification </a:t>
            </a:r>
            <a:r>
              <a:rPr lang="fr-FR" sz="2000" dirty="0">
                <a:solidFill>
                  <a:srgbClr val="AB620E"/>
                </a:solidFill>
                <a:latin typeface="+mj-lt"/>
              </a:rPr>
              <a:t>afin d'identifier les oiseaux de rivage. </a:t>
            </a:r>
            <a:endParaRPr lang="en-CA" sz="2000" dirty="0">
              <a:solidFill>
                <a:srgbClr val="AB620E"/>
              </a:solidFill>
              <a:latin typeface="+mj-lt"/>
            </a:endParaRPr>
          </a:p>
        </p:txBody>
      </p:sp>
      <p:sp>
        <p:nvSpPr>
          <p:cNvPr id="8" name="TextBox 7"/>
          <p:cNvSpPr txBox="1"/>
          <p:nvPr/>
        </p:nvSpPr>
        <p:spPr>
          <a:xfrm>
            <a:off x="1576782" y="2834414"/>
            <a:ext cx="9786311"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rPr>
              <a:t>Par </a:t>
            </a:r>
            <a:r>
              <a:rPr lang="en-CA" sz="2000" dirty="0" err="1">
                <a:solidFill>
                  <a:srgbClr val="AB620E"/>
                </a:solidFill>
              </a:rPr>
              <a:t>exemple</a:t>
            </a:r>
            <a:r>
              <a:rPr lang="en-CA" sz="2000" dirty="0">
                <a:solidFill>
                  <a:srgbClr val="AB620E"/>
                </a:solidFill>
              </a:rPr>
              <a:t>, il </a:t>
            </a:r>
            <a:r>
              <a:rPr lang="en-CA" sz="2000" dirty="0" err="1">
                <a:solidFill>
                  <a:srgbClr val="AB620E"/>
                </a:solidFill>
              </a:rPr>
              <a:t>existe</a:t>
            </a:r>
            <a:r>
              <a:rPr lang="en-CA" sz="2000" dirty="0">
                <a:solidFill>
                  <a:srgbClr val="AB620E"/>
                </a:solidFill>
              </a:rPr>
              <a:t> </a:t>
            </a:r>
            <a:r>
              <a:rPr lang="en-CA" sz="2000" b="1" dirty="0">
                <a:solidFill>
                  <a:srgbClr val="AB620E"/>
                </a:solidFill>
              </a:rPr>
              <a:t>10 000 </a:t>
            </a:r>
            <a:r>
              <a:rPr lang="en-CA" sz="2000" dirty="0" err="1">
                <a:solidFill>
                  <a:srgbClr val="AB620E"/>
                </a:solidFill>
              </a:rPr>
              <a:t>espèces</a:t>
            </a:r>
            <a:r>
              <a:rPr lang="en-CA" sz="2000" dirty="0">
                <a:solidFill>
                  <a:srgbClr val="AB620E"/>
                </a:solidFill>
              </a:rPr>
              <a:t> </a:t>
            </a:r>
            <a:r>
              <a:rPr lang="en-CA" sz="2000" dirty="0" err="1">
                <a:solidFill>
                  <a:srgbClr val="AB620E"/>
                </a:solidFill>
              </a:rPr>
              <a:t>d’oiseaux</a:t>
            </a:r>
            <a:r>
              <a:rPr lang="en-CA" sz="2000" dirty="0">
                <a:solidFill>
                  <a:srgbClr val="AB620E"/>
                </a:solidFill>
              </a:rPr>
              <a:t>.</a:t>
            </a:r>
            <a:endParaRPr lang="en-CA" sz="2000" dirty="0">
              <a:solidFill>
                <a:srgbClr val="AB620E"/>
              </a:solidFill>
              <a:latin typeface="+mj-lt"/>
            </a:endParaRPr>
          </a:p>
        </p:txBody>
      </p:sp>
      <p:sp>
        <p:nvSpPr>
          <p:cNvPr id="9" name="TextBox 8"/>
          <p:cNvSpPr txBox="1"/>
          <p:nvPr/>
        </p:nvSpPr>
        <p:spPr>
          <a:xfrm>
            <a:off x="1576782" y="3624587"/>
            <a:ext cx="8782701" cy="707886"/>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rgbClr val="AB620E"/>
                </a:solidFill>
                <a:latin typeface="+mj-lt"/>
              </a:rPr>
              <a:t>Les oiseaux sont classés en groupes plus petits, tels que les </a:t>
            </a:r>
            <a:r>
              <a:rPr lang="fr-FR" sz="2000" b="1" dirty="0">
                <a:solidFill>
                  <a:srgbClr val="AB620E"/>
                </a:solidFill>
                <a:latin typeface="+mj-lt"/>
              </a:rPr>
              <a:t>oiseaux de rivage</a:t>
            </a:r>
            <a:r>
              <a:rPr lang="fr-FR" sz="2000" dirty="0">
                <a:solidFill>
                  <a:srgbClr val="AB620E"/>
                </a:solidFill>
                <a:latin typeface="+mj-lt"/>
              </a:rPr>
              <a:t>                  (un peu plus de 200 espèces sont incluses dans ce groupe).</a:t>
            </a:r>
            <a:endParaRPr lang="en-CA" sz="2000" dirty="0">
              <a:solidFill>
                <a:srgbClr val="AB620E"/>
              </a:solidFill>
              <a:latin typeface="+mj-lt"/>
            </a:endParaRPr>
          </a:p>
        </p:txBody>
      </p:sp>
      <p:sp>
        <p:nvSpPr>
          <p:cNvPr id="10" name="TextBox 9"/>
          <p:cNvSpPr txBox="1"/>
          <p:nvPr/>
        </p:nvSpPr>
        <p:spPr>
          <a:xfrm>
            <a:off x="1576782" y="4332473"/>
            <a:ext cx="9685949" cy="1015663"/>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rgbClr val="AB620E"/>
                </a:solidFill>
                <a:latin typeface="+mj-lt"/>
              </a:rPr>
              <a:t>Il est important de développer nos compétences en matière de classification afin de mieux comprendre les êtres vivants, de reconnaître les différences entre des êtres vivants similaires et d'en apprendre davantage sur la diversité de la Terre.</a:t>
            </a:r>
            <a:endParaRPr lang="en-CA" sz="2000" dirty="0"/>
          </a:p>
        </p:txBody>
      </p:sp>
    </p:spTree>
    <p:extLst>
      <p:ext uri="{BB962C8B-B14F-4D97-AF65-F5344CB8AC3E}">
        <p14:creationId xmlns:p14="http://schemas.microsoft.com/office/powerpoint/2010/main" val="110583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3D2405"/>
                </a:solidFill>
                <a:latin typeface="Aleo" panose="020F0502020204030203" pitchFamily="34" charset="0"/>
              </a:rPr>
              <a:t>Identifier les oiseaux de rivage</a:t>
            </a:r>
            <a:endParaRPr lang="en-CA" dirty="0">
              <a:solidFill>
                <a:srgbClr val="3D2405"/>
              </a:solidFill>
              <a:latin typeface="Aleo" panose="020F050202020403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091" y="2300898"/>
            <a:ext cx="3441861" cy="3154568"/>
          </a:xfrm>
          <a:prstGeom prst="rect">
            <a:avLst/>
          </a:prstGeom>
        </p:spPr>
      </p:pic>
      <p:sp>
        <p:nvSpPr>
          <p:cNvPr id="6" name="TextBox 5"/>
          <p:cNvSpPr txBox="1"/>
          <p:nvPr/>
        </p:nvSpPr>
        <p:spPr>
          <a:xfrm>
            <a:off x="1205071" y="2665239"/>
            <a:ext cx="6881654" cy="461665"/>
          </a:xfrm>
          <a:prstGeom prst="rect">
            <a:avLst/>
          </a:prstGeom>
          <a:noFill/>
        </p:spPr>
        <p:txBody>
          <a:bodyPr wrap="square" rtlCol="0">
            <a:spAutoFit/>
          </a:bodyPr>
          <a:lstStyle/>
          <a:p>
            <a:r>
              <a:rPr lang="fr-FR" sz="2400" b="1" dirty="0">
                <a:solidFill>
                  <a:schemeClr val="accent1">
                    <a:lumMod val="75000"/>
                  </a:schemeClr>
                </a:solidFill>
              </a:rPr>
              <a:t>Principales caractéristiques des oiseaux de rivage :</a:t>
            </a:r>
            <a:endParaRPr lang="en-CA" sz="2400" b="1" dirty="0">
              <a:solidFill>
                <a:schemeClr val="accent1">
                  <a:lumMod val="75000"/>
                </a:schemeClr>
              </a:solidFill>
            </a:endParaRPr>
          </a:p>
        </p:txBody>
      </p:sp>
      <p:sp>
        <p:nvSpPr>
          <p:cNvPr id="7" name="TextBox 6"/>
          <p:cNvSpPr txBox="1"/>
          <p:nvPr/>
        </p:nvSpPr>
        <p:spPr>
          <a:xfrm>
            <a:off x="1397828" y="3201074"/>
            <a:ext cx="6544498"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accent1">
                    <a:lumMod val="75000"/>
                  </a:schemeClr>
                </a:solidFill>
                <a:latin typeface="+mj-lt"/>
              </a:rPr>
              <a:t>Préfèrent vivre dans des habitats humides et sur les rivages.</a:t>
            </a:r>
            <a:endParaRPr lang="en-CA" dirty="0">
              <a:solidFill>
                <a:schemeClr val="accent1">
                  <a:lumMod val="75000"/>
                </a:schemeClr>
              </a:solidFill>
            </a:endParaRPr>
          </a:p>
        </p:txBody>
      </p:sp>
      <p:sp>
        <p:nvSpPr>
          <p:cNvPr id="8" name="TextBox 7"/>
          <p:cNvSpPr txBox="1"/>
          <p:nvPr/>
        </p:nvSpPr>
        <p:spPr>
          <a:xfrm>
            <a:off x="1397828" y="3575529"/>
            <a:ext cx="6433581" cy="707886"/>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accent1">
                    <a:lumMod val="75000"/>
                  </a:schemeClr>
                </a:solidFill>
                <a:latin typeface="+mj-lt"/>
              </a:rPr>
              <a:t>Carnivores, mangeant toutes sortes d'insectes, de crustacés, de vers, de têtards, etc.</a:t>
            </a:r>
            <a:endParaRPr lang="en-CA" dirty="0">
              <a:solidFill>
                <a:schemeClr val="accent1">
                  <a:lumMod val="75000"/>
                </a:schemeClr>
              </a:solidFill>
            </a:endParaRPr>
          </a:p>
        </p:txBody>
      </p:sp>
      <p:sp>
        <p:nvSpPr>
          <p:cNvPr id="9" name="TextBox 8"/>
          <p:cNvSpPr txBox="1"/>
          <p:nvPr/>
        </p:nvSpPr>
        <p:spPr>
          <a:xfrm>
            <a:off x="1397828" y="4637340"/>
            <a:ext cx="6433581" cy="707886"/>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rgbClr val="AB620E"/>
                </a:solidFill>
                <a:latin typeface="+mj-lt"/>
              </a:rPr>
              <a:t>Leur bec sonde la boue, le sable, le gravier et l'eau à la recherche de nourriture.</a:t>
            </a:r>
            <a:endParaRPr lang="en-CA" dirty="0">
              <a:solidFill>
                <a:schemeClr val="accent1">
                  <a:lumMod val="75000"/>
                </a:schemeClr>
              </a:solidFill>
              <a:latin typeface="+mj-lt"/>
            </a:endParaRPr>
          </a:p>
        </p:txBody>
      </p:sp>
      <p:sp>
        <p:nvSpPr>
          <p:cNvPr id="10" name="TextBox 9"/>
          <p:cNvSpPr txBox="1"/>
          <p:nvPr/>
        </p:nvSpPr>
        <p:spPr>
          <a:xfrm>
            <a:off x="1416878" y="4257761"/>
            <a:ext cx="9958258"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solidFill>
                  <a:schemeClr val="accent1">
                    <a:lumMod val="75000"/>
                  </a:schemeClr>
                </a:solidFill>
                <a:latin typeface="+mj-lt"/>
              </a:rPr>
              <a:t>Ont généralement de longues pattes. </a:t>
            </a:r>
            <a:endParaRPr lang="en-CA" dirty="0">
              <a:solidFill>
                <a:schemeClr val="accent1">
                  <a:lumMod val="75000"/>
                </a:schemeClr>
              </a:solidFill>
              <a:latin typeface="+mj-lt"/>
            </a:endParaRPr>
          </a:p>
        </p:txBody>
      </p:sp>
    </p:spTree>
    <p:extLst>
      <p:ext uri="{BB962C8B-B14F-4D97-AF65-F5344CB8AC3E}">
        <p14:creationId xmlns:p14="http://schemas.microsoft.com/office/powerpoint/2010/main" val="108288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1053017" y="1319798"/>
            <a:ext cx="2541121" cy="244225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4559247" y="1360834"/>
            <a:ext cx="2584612" cy="2442253"/>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flipH="1">
            <a:off x="8025138" y="1287964"/>
            <a:ext cx="2562568" cy="2442254"/>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236365" y="3936403"/>
            <a:ext cx="2108760" cy="523220"/>
          </a:xfrm>
          <a:prstGeom prst="rect">
            <a:avLst/>
          </a:prstGeom>
          <a:noFill/>
        </p:spPr>
        <p:txBody>
          <a:bodyPr wrap="square" rtlCol="0">
            <a:spAutoFit/>
          </a:bodyPr>
          <a:lstStyle/>
          <a:p>
            <a:pPr algn="ctr"/>
            <a:r>
              <a:rPr lang="en-CA" sz="2800" dirty="0" err="1">
                <a:solidFill>
                  <a:srgbClr val="3D2405"/>
                </a:solidFill>
                <a:latin typeface="Aleo" panose="020F0502020204030203" pitchFamily="34" charset="0"/>
              </a:rPr>
              <a:t>Avocettes</a:t>
            </a:r>
            <a:endParaRPr lang="en-CA" sz="2800" dirty="0">
              <a:solidFill>
                <a:srgbClr val="3D2405"/>
              </a:solidFill>
              <a:latin typeface="Aleo" panose="020F0502020204030203" pitchFamily="34" charset="0"/>
            </a:endParaRPr>
          </a:p>
        </p:txBody>
      </p:sp>
      <p:sp>
        <p:nvSpPr>
          <p:cNvPr id="9" name="TextBox 8"/>
          <p:cNvSpPr txBox="1"/>
          <p:nvPr/>
        </p:nvSpPr>
        <p:spPr>
          <a:xfrm>
            <a:off x="5078798" y="3979834"/>
            <a:ext cx="1676400" cy="523220"/>
          </a:xfrm>
          <a:prstGeom prst="rect">
            <a:avLst/>
          </a:prstGeom>
          <a:noFill/>
        </p:spPr>
        <p:txBody>
          <a:bodyPr wrap="square" rtlCol="0">
            <a:spAutoFit/>
          </a:bodyPr>
          <a:lstStyle/>
          <a:p>
            <a:pPr algn="ctr"/>
            <a:r>
              <a:rPr lang="en-CA" sz="2800" dirty="0" err="1">
                <a:solidFill>
                  <a:srgbClr val="3D2405"/>
                </a:solidFill>
                <a:latin typeface="Aleo" panose="020F0502020204030203" pitchFamily="34" charset="0"/>
              </a:rPr>
              <a:t>Pluviers</a:t>
            </a:r>
            <a:endParaRPr lang="en-CA" sz="2800" dirty="0">
              <a:solidFill>
                <a:srgbClr val="3D2405"/>
              </a:solidFill>
              <a:latin typeface="Aleo" panose="020F0502020204030203" pitchFamily="34" charset="0"/>
            </a:endParaRPr>
          </a:p>
        </p:txBody>
      </p:sp>
      <p:sp>
        <p:nvSpPr>
          <p:cNvPr id="10" name="TextBox 9"/>
          <p:cNvSpPr txBox="1"/>
          <p:nvPr/>
        </p:nvSpPr>
        <p:spPr>
          <a:xfrm>
            <a:off x="7611527" y="3934678"/>
            <a:ext cx="3877056" cy="523220"/>
          </a:xfrm>
          <a:prstGeom prst="rect">
            <a:avLst/>
          </a:prstGeom>
          <a:noFill/>
        </p:spPr>
        <p:txBody>
          <a:bodyPr wrap="square" rtlCol="0">
            <a:spAutoFit/>
          </a:bodyPr>
          <a:lstStyle/>
          <a:p>
            <a:pPr algn="ctr"/>
            <a:r>
              <a:rPr lang="en-CA" sz="2800" dirty="0" err="1">
                <a:solidFill>
                  <a:srgbClr val="3D2405"/>
                </a:solidFill>
                <a:latin typeface="Aleo" panose="020F0502020204030203" pitchFamily="34" charset="0"/>
              </a:rPr>
              <a:t>Bécasses</a:t>
            </a:r>
            <a:r>
              <a:rPr lang="en-CA" sz="2800" dirty="0">
                <a:solidFill>
                  <a:srgbClr val="3D2405"/>
                </a:solidFill>
                <a:latin typeface="Aleo" panose="020F0502020204030203" pitchFamily="34" charset="0"/>
              </a:rPr>
              <a:t> et compagnie</a:t>
            </a:r>
          </a:p>
        </p:txBody>
      </p:sp>
      <p:sp>
        <p:nvSpPr>
          <p:cNvPr id="11" name="TextBox 10"/>
          <p:cNvSpPr txBox="1"/>
          <p:nvPr/>
        </p:nvSpPr>
        <p:spPr>
          <a:xfrm>
            <a:off x="828610" y="4825218"/>
            <a:ext cx="3308059"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Bec </a:t>
            </a:r>
            <a:r>
              <a:rPr lang="en-CA" sz="2000" dirty="0" err="1">
                <a:solidFill>
                  <a:srgbClr val="AB620E"/>
                </a:solidFill>
                <a:latin typeface="+mj-lt"/>
              </a:rPr>
              <a:t>courbé</a:t>
            </a:r>
            <a:r>
              <a:rPr lang="en-CA" sz="2000" dirty="0">
                <a:solidFill>
                  <a:srgbClr val="AB620E"/>
                </a:solidFill>
                <a:latin typeface="+mj-lt"/>
              </a:rPr>
              <a:t> </a:t>
            </a:r>
            <a:r>
              <a:rPr lang="en-CA" sz="2000" dirty="0" err="1">
                <a:solidFill>
                  <a:srgbClr val="AB620E"/>
                </a:solidFill>
                <a:latin typeface="+mj-lt"/>
              </a:rPr>
              <a:t>vers</a:t>
            </a:r>
            <a:r>
              <a:rPr lang="en-CA" sz="2000" dirty="0">
                <a:solidFill>
                  <a:srgbClr val="AB620E"/>
                </a:solidFill>
                <a:latin typeface="+mj-lt"/>
              </a:rPr>
              <a:t> le haut</a:t>
            </a:r>
            <a:endParaRPr lang="en-CA" sz="2000" dirty="0">
              <a:solidFill>
                <a:srgbClr val="874C0B"/>
              </a:solidFill>
            </a:endParaRPr>
          </a:p>
        </p:txBody>
      </p:sp>
      <p:sp>
        <p:nvSpPr>
          <p:cNvPr id="12" name="TextBox 11"/>
          <p:cNvSpPr txBox="1"/>
          <p:nvPr/>
        </p:nvSpPr>
        <p:spPr>
          <a:xfrm>
            <a:off x="828611" y="5156138"/>
            <a:ext cx="2913888"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err="1">
                <a:solidFill>
                  <a:srgbClr val="AB620E"/>
                </a:solidFill>
                <a:latin typeface="+mj-lt"/>
              </a:rPr>
              <a:t>Longues</a:t>
            </a:r>
            <a:r>
              <a:rPr lang="en-CA" sz="2000" dirty="0">
                <a:solidFill>
                  <a:srgbClr val="AB620E"/>
                </a:solidFill>
                <a:latin typeface="+mj-lt"/>
              </a:rPr>
              <a:t> </a:t>
            </a:r>
            <a:r>
              <a:rPr lang="en-CA" sz="2000" dirty="0" err="1">
                <a:solidFill>
                  <a:srgbClr val="AB620E"/>
                </a:solidFill>
                <a:latin typeface="+mj-lt"/>
              </a:rPr>
              <a:t>pattes</a:t>
            </a:r>
            <a:r>
              <a:rPr lang="en-CA" sz="2000" dirty="0">
                <a:solidFill>
                  <a:srgbClr val="AB620E"/>
                </a:solidFill>
                <a:latin typeface="+mj-lt"/>
              </a:rPr>
              <a:t> fines</a:t>
            </a:r>
            <a:endParaRPr lang="en-CA" sz="2000" dirty="0">
              <a:solidFill>
                <a:srgbClr val="874C0B"/>
              </a:solidFill>
            </a:endParaRPr>
          </a:p>
        </p:txBody>
      </p:sp>
      <p:sp>
        <p:nvSpPr>
          <p:cNvPr id="13" name="TextBox 12"/>
          <p:cNvSpPr txBox="1"/>
          <p:nvPr/>
        </p:nvSpPr>
        <p:spPr>
          <a:xfrm>
            <a:off x="828610" y="5487058"/>
            <a:ext cx="3877056"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Petite tête par rapport au corps</a:t>
            </a:r>
            <a:endParaRPr lang="en-CA" sz="2000" dirty="0">
              <a:solidFill>
                <a:srgbClr val="874C0B"/>
              </a:solidFill>
            </a:endParaRPr>
          </a:p>
        </p:txBody>
      </p:sp>
      <p:sp>
        <p:nvSpPr>
          <p:cNvPr id="14" name="TextBox 13"/>
          <p:cNvSpPr txBox="1"/>
          <p:nvPr/>
        </p:nvSpPr>
        <p:spPr>
          <a:xfrm>
            <a:off x="4863341" y="5497234"/>
            <a:ext cx="2913888"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Petite </a:t>
            </a:r>
            <a:r>
              <a:rPr lang="en-CA" sz="2000" dirty="0" err="1">
                <a:solidFill>
                  <a:srgbClr val="AB620E"/>
                </a:solidFill>
                <a:latin typeface="+mj-lt"/>
              </a:rPr>
              <a:t>taille</a:t>
            </a:r>
            <a:endParaRPr lang="en-CA" sz="2000" dirty="0">
              <a:solidFill>
                <a:srgbClr val="874C0B"/>
              </a:solidFill>
            </a:endParaRPr>
          </a:p>
        </p:txBody>
      </p:sp>
      <p:sp>
        <p:nvSpPr>
          <p:cNvPr id="15" name="TextBox 14"/>
          <p:cNvSpPr txBox="1"/>
          <p:nvPr/>
        </p:nvSpPr>
        <p:spPr>
          <a:xfrm>
            <a:off x="4863806" y="4812820"/>
            <a:ext cx="2913888"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Bec droit et </a:t>
            </a:r>
            <a:r>
              <a:rPr lang="en-CA" sz="2000" dirty="0" err="1">
                <a:solidFill>
                  <a:srgbClr val="AB620E"/>
                </a:solidFill>
                <a:latin typeface="+mj-lt"/>
              </a:rPr>
              <a:t>épais</a:t>
            </a:r>
            <a:endParaRPr lang="en-CA" sz="2000" dirty="0">
              <a:solidFill>
                <a:srgbClr val="874C0B"/>
              </a:solidFill>
            </a:endParaRPr>
          </a:p>
        </p:txBody>
      </p:sp>
      <p:sp>
        <p:nvSpPr>
          <p:cNvPr id="16" name="TextBox 15"/>
          <p:cNvSpPr txBox="1"/>
          <p:nvPr/>
        </p:nvSpPr>
        <p:spPr>
          <a:xfrm>
            <a:off x="4877602" y="5143740"/>
            <a:ext cx="3877056"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err="1">
                <a:solidFill>
                  <a:srgbClr val="AB620E"/>
                </a:solidFill>
                <a:latin typeface="+mj-lt"/>
              </a:rPr>
              <a:t>Pattes</a:t>
            </a:r>
            <a:r>
              <a:rPr lang="en-CA" sz="2000" dirty="0">
                <a:solidFill>
                  <a:srgbClr val="AB620E"/>
                </a:solidFill>
                <a:latin typeface="+mj-lt"/>
              </a:rPr>
              <a:t> </a:t>
            </a:r>
            <a:r>
              <a:rPr lang="en-CA" sz="2000" dirty="0" err="1">
                <a:solidFill>
                  <a:srgbClr val="AB620E"/>
                </a:solidFill>
                <a:latin typeface="+mj-lt"/>
              </a:rPr>
              <a:t>courtes</a:t>
            </a:r>
            <a:endParaRPr lang="en-CA" sz="2000" dirty="0">
              <a:solidFill>
                <a:srgbClr val="874C0B"/>
              </a:solidFill>
            </a:endParaRPr>
          </a:p>
        </p:txBody>
      </p:sp>
      <p:sp>
        <p:nvSpPr>
          <p:cNvPr id="18" name="TextBox 17"/>
          <p:cNvSpPr txBox="1"/>
          <p:nvPr/>
        </p:nvSpPr>
        <p:spPr>
          <a:xfrm>
            <a:off x="8096936" y="4762856"/>
            <a:ext cx="2913888" cy="400110"/>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Silhouette </a:t>
            </a:r>
            <a:r>
              <a:rPr lang="en-CA" sz="2000" dirty="0" err="1">
                <a:solidFill>
                  <a:srgbClr val="AB620E"/>
                </a:solidFill>
                <a:latin typeface="+mj-lt"/>
              </a:rPr>
              <a:t>allongée</a:t>
            </a:r>
            <a:endParaRPr lang="en-CA" sz="2000" dirty="0">
              <a:solidFill>
                <a:srgbClr val="874C0B"/>
              </a:solidFill>
            </a:endParaRPr>
          </a:p>
        </p:txBody>
      </p:sp>
      <p:sp>
        <p:nvSpPr>
          <p:cNvPr id="20" name="TextBox 19"/>
          <p:cNvSpPr txBox="1"/>
          <p:nvPr/>
        </p:nvSpPr>
        <p:spPr>
          <a:xfrm>
            <a:off x="8096935" y="5128463"/>
            <a:ext cx="3575773" cy="707886"/>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AB620E"/>
                </a:solidFill>
                <a:latin typeface="+mj-lt"/>
              </a:rPr>
              <a:t>Grande </a:t>
            </a:r>
            <a:r>
              <a:rPr lang="en-CA" sz="2000" dirty="0" err="1">
                <a:solidFill>
                  <a:srgbClr val="AB620E"/>
                </a:solidFill>
                <a:latin typeface="+mj-lt"/>
              </a:rPr>
              <a:t>diversité</a:t>
            </a:r>
            <a:r>
              <a:rPr lang="en-CA" sz="2000" dirty="0">
                <a:solidFill>
                  <a:srgbClr val="AB620E"/>
                </a:solidFill>
                <a:latin typeface="+mj-lt"/>
              </a:rPr>
              <a:t> dans </a:t>
            </a:r>
            <a:r>
              <a:rPr lang="en-CA" sz="2000" dirty="0" err="1">
                <a:solidFill>
                  <a:srgbClr val="AB620E"/>
                </a:solidFill>
                <a:latin typeface="+mj-lt"/>
              </a:rPr>
              <a:t>ce</a:t>
            </a:r>
            <a:r>
              <a:rPr lang="en-CA" sz="2000" dirty="0">
                <a:solidFill>
                  <a:srgbClr val="AB620E"/>
                </a:solidFill>
                <a:latin typeface="+mj-lt"/>
              </a:rPr>
              <a:t> </a:t>
            </a:r>
            <a:r>
              <a:rPr lang="en-CA" sz="2000" dirty="0" err="1">
                <a:solidFill>
                  <a:srgbClr val="AB620E"/>
                </a:solidFill>
                <a:latin typeface="+mj-lt"/>
              </a:rPr>
              <a:t>groupe</a:t>
            </a:r>
            <a:r>
              <a:rPr lang="en-CA" sz="2000" dirty="0">
                <a:solidFill>
                  <a:srgbClr val="AB620E"/>
                </a:solidFill>
                <a:latin typeface="+mj-lt"/>
              </a:rPr>
              <a:t> </a:t>
            </a:r>
            <a:r>
              <a:rPr lang="en-CA" sz="2000" dirty="0" err="1">
                <a:solidFill>
                  <a:srgbClr val="AB620E"/>
                </a:solidFill>
                <a:latin typeface="+mj-lt"/>
              </a:rPr>
              <a:t>d’oiseaux</a:t>
            </a:r>
            <a:r>
              <a:rPr lang="en-CA" sz="2000" dirty="0">
                <a:solidFill>
                  <a:srgbClr val="AB620E"/>
                </a:solidFill>
                <a:latin typeface="+mj-lt"/>
              </a:rPr>
              <a:t> de </a:t>
            </a:r>
            <a:r>
              <a:rPr lang="en-CA" sz="2000" dirty="0" err="1">
                <a:solidFill>
                  <a:srgbClr val="AB620E"/>
                </a:solidFill>
                <a:latin typeface="+mj-lt"/>
              </a:rPr>
              <a:t>rivage</a:t>
            </a:r>
            <a:endParaRPr lang="en-CA" sz="2000" dirty="0">
              <a:solidFill>
                <a:srgbClr val="874C0B"/>
              </a:solidFill>
            </a:endParaRPr>
          </a:p>
        </p:txBody>
      </p:sp>
      <p:sp>
        <p:nvSpPr>
          <p:cNvPr id="21" name="TextBox 20"/>
          <p:cNvSpPr txBox="1"/>
          <p:nvPr/>
        </p:nvSpPr>
        <p:spPr>
          <a:xfrm>
            <a:off x="778576" y="4399529"/>
            <a:ext cx="3157728" cy="369332"/>
          </a:xfrm>
          <a:prstGeom prst="rect">
            <a:avLst/>
          </a:prstGeom>
          <a:noFill/>
        </p:spPr>
        <p:txBody>
          <a:bodyPr wrap="square" rtlCol="0">
            <a:spAutoFit/>
          </a:bodyPr>
          <a:lstStyle/>
          <a:p>
            <a:pPr algn="ctr"/>
            <a:r>
              <a:rPr lang="en-CA" i="1" dirty="0" err="1">
                <a:solidFill>
                  <a:srgbClr val="AB620E"/>
                </a:solidFill>
                <a:latin typeface="+mj-lt"/>
              </a:rPr>
              <a:t>Avocette</a:t>
            </a:r>
            <a:r>
              <a:rPr lang="en-CA" i="1" dirty="0">
                <a:solidFill>
                  <a:srgbClr val="AB620E"/>
                </a:solidFill>
                <a:latin typeface="+mj-lt"/>
              </a:rPr>
              <a:t> </a:t>
            </a:r>
            <a:r>
              <a:rPr lang="en-CA" i="1" dirty="0" err="1">
                <a:solidFill>
                  <a:srgbClr val="AB620E"/>
                </a:solidFill>
                <a:latin typeface="+mj-lt"/>
              </a:rPr>
              <a:t>d’Amérique</a:t>
            </a:r>
            <a:endParaRPr lang="en-CA" i="1" dirty="0">
              <a:solidFill>
                <a:srgbClr val="AB620E"/>
              </a:solidFill>
              <a:latin typeface="+mj-lt"/>
            </a:endParaRPr>
          </a:p>
        </p:txBody>
      </p:sp>
      <p:sp>
        <p:nvSpPr>
          <p:cNvPr id="22" name="TextBox 21"/>
          <p:cNvSpPr txBox="1"/>
          <p:nvPr/>
        </p:nvSpPr>
        <p:spPr>
          <a:xfrm>
            <a:off x="4374290" y="4431100"/>
            <a:ext cx="3157728" cy="369332"/>
          </a:xfrm>
          <a:prstGeom prst="rect">
            <a:avLst/>
          </a:prstGeom>
          <a:noFill/>
        </p:spPr>
        <p:txBody>
          <a:bodyPr wrap="square" rtlCol="0">
            <a:spAutoFit/>
          </a:bodyPr>
          <a:lstStyle/>
          <a:p>
            <a:pPr algn="ctr"/>
            <a:r>
              <a:rPr lang="en-CA" i="1" dirty="0" err="1">
                <a:solidFill>
                  <a:srgbClr val="AB620E"/>
                </a:solidFill>
                <a:latin typeface="+mj-lt"/>
              </a:rPr>
              <a:t>Pluvier</a:t>
            </a:r>
            <a:r>
              <a:rPr lang="en-CA" i="1" dirty="0">
                <a:solidFill>
                  <a:srgbClr val="AB620E"/>
                </a:solidFill>
                <a:latin typeface="+mj-lt"/>
              </a:rPr>
              <a:t> </a:t>
            </a:r>
            <a:r>
              <a:rPr lang="en-CA" i="1" dirty="0" err="1">
                <a:solidFill>
                  <a:srgbClr val="AB620E"/>
                </a:solidFill>
                <a:latin typeface="+mj-lt"/>
              </a:rPr>
              <a:t>semipalmé</a:t>
            </a:r>
            <a:endParaRPr lang="en-CA" i="1" dirty="0">
              <a:solidFill>
                <a:srgbClr val="AB620E"/>
              </a:solidFill>
              <a:latin typeface="+mj-lt"/>
            </a:endParaRPr>
          </a:p>
        </p:txBody>
      </p:sp>
      <p:sp>
        <p:nvSpPr>
          <p:cNvPr id="23" name="TextBox 22"/>
          <p:cNvSpPr txBox="1"/>
          <p:nvPr/>
        </p:nvSpPr>
        <p:spPr>
          <a:xfrm>
            <a:off x="7761425" y="4385944"/>
            <a:ext cx="3157728" cy="369332"/>
          </a:xfrm>
          <a:prstGeom prst="rect">
            <a:avLst/>
          </a:prstGeom>
          <a:noFill/>
        </p:spPr>
        <p:txBody>
          <a:bodyPr wrap="square" rtlCol="0">
            <a:spAutoFit/>
          </a:bodyPr>
          <a:lstStyle/>
          <a:p>
            <a:pPr algn="ctr"/>
            <a:r>
              <a:rPr lang="en-CA" i="1" dirty="0" err="1">
                <a:solidFill>
                  <a:srgbClr val="AB620E"/>
                </a:solidFill>
                <a:latin typeface="+mj-lt"/>
              </a:rPr>
              <a:t>Bécasseau</a:t>
            </a:r>
            <a:r>
              <a:rPr lang="en-CA" i="1" dirty="0">
                <a:solidFill>
                  <a:srgbClr val="AB620E"/>
                </a:solidFill>
                <a:latin typeface="+mj-lt"/>
              </a:rPr>
              <a:t> variable</a:t>
            </a:r>
          </a:p>
        </p:txBody>
      </p:sp>
      <p:sp>
        <p:nvSpPr>
          <p:cNvPr id="19" name="TextBox 18"/>
          <p:cNvSpPr txBox="1"/>
          <p:nvPr/>
        </p:nvSpPr>
        <p:spPr>
          <a:xfrm>
            <a:off x="2392680" y="289103"/>
            <a:ext cx="7319391" cy="830997"/>
          </a:xfrm>
          <a:prstGeom prst="rect">
            <a:avLst/>
          </a:prstGeom>
          <a:noFill/>
        </p:spPr>
        <p:txBody>
          <a:bodyPr wrap="square" rtlCol="0">
            <a:spAutoFit/>
          </a:bodyPr>
          <a:lstStyle/>
          <a:p>
            <a:pPr algn="ctr"/>
            <a:r>
              <a:rPr lang="en-CA" sz="4800" dirty="0">
                <a:solidFill>
                  <a:srgbClr val="3D2405"/>
                </a:solidFill>
                <a:latin typeface="Aleo" panose="020F0502020204030203" pitchFamily="34" charset="0"/>
              </a:rPr>
              <a:t>Types </a:t>
            </a:r>
            <a:r>
              <a:rPr lang="en-CA" sz="4800" dirty="0" err="1">
                <a:solidFill>
                  <a:srgbClr val="3D2405"/>
                </a:solidFill>
                <a:latin typeface="Aleo" panose="020F0502020204030203" pitchFamily="34" charset="0"/>
              </a:rPr>
              <a:t>d’oiseaux</a:t>
            </a:r>
            <a:r>
              <a:rPr lang="en-CA" sz="4800" dirty="0">
                <a:solidFill>
                  <a:srgbClr val="3D2405"/>
                </a:solidFill>
                <a:latin typeface="Aleo" panose="020F0502020204030203" pitchFamily="34" charset="0"/>
              </a:rPr>
              <a:t> de </a:t>
            </a:r>
            <a:r>
              <a:rPr lang="en-CA" sz="4800" dirty="0" err="1">
                <a:solidFill>
                  <a:srgbClr val="3D2405"/>
                </a:solidFill>
                <a:latin typeface="Aleo" panose="020F0502020204030203" pitchFamily="34" charset="0"/>
              </a:rPr>
              <a:t>rivage</a:t>
            </a:r>
            <a:endParaRPr lang="en-CA" sz="4800" dirty="0">
              <a:solidFill>
                <a:srgbClr val="3D2405"/>
              </a:solidFill>
              <a:latin typeface="Aleo" panose="020F0502020204030203" pitchFamily="34" charset="0"/>
            </a:endParaRPr>
          </a:p>
        </p:txBody>
      </p:sp>
    </p:spTree>
    <p:extLst>
      <p:ext uri="{BB962C8B-B14F-4D97-AF65-F5344CB8AC3E}">
        <p14:creationId xmlns:p14="http://schemas.microsoft.com/office/powerpoint/2010/main" val="392558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p:bldP spid="9" grpId="0"/>
      <p:bldP spid="10" grpId="0"/>
      <p:bldP spid="11" grpId="0"/>
      <p:bldP spid="12" grpId="0"/>
      <p:bldP spid="13" grpId="0"/>
      <p:bldP spid="14" grpId="0"/>
      <p:bldP spid="15" grpId="0"/>
      <p:bldP spid="16" grpId="0"/>
      <p:bldP spid="18"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28" y="286603"/>
            <a:ext cx="10058400" cy="1450757"/>
          </a:xfrm>
        </p:spPr>
        <p:txBody>
          <a:bodyPr/>
          <a:lstStyle/>
          <a:p>
            <a:r>
              <a:rPr lang="en-CA" dirty="0" err="1">
                <a:solidFill>
                  <a:srgbClr val="3D2405"/>
                </a:solidFill>
                <a:latin typeface="Aleo" panose="020F0502020204030203" pitchFamily="34" charset="0"/>
              </a:rPr>
              <a:t>Qu’est-ce</a:t>
            </a:r>
            <a:r>
              <a:rPr lang="en-CA" dirty="0">
                <a:solidFill>
                  <a:srgbClr val="3D2405"/>
                </a:solidFill>
                <a:latin typeface="Aleo" panose="020F0502020204030203" pitchFamily="34" charset="0"/>
              </a:rPr>
              <a:t> </a:t>
            </a:r>
            <a:r>
              <a:rPr lang="en-CA" dirty="0" err="1">
                <a:solidFill>
                  <a:srgbClr val="3D2405"/>
                </a:solidFill>
                <a:latin typeface="Aleo" panose="020F0502020204030203" pitchFamily="34" charset="0"/>
              </a:rPr>
              <a:t>qu’une</a:t>
            </a:r>
            <a:r>
              <a:rPr lang="en-CA" dirty="0">
                <a:solidFill>
                  <a:srgbClr val="3D2405"/>
                </a:solidFill>
                <a:latin typeface="Aleo" panose="020F0502020204030203" pitchFamily="34" charset="0"/>
              </a:rPr>
              <a:t> </a:t>
            </a:r>
            <a:r>
              <a:rPr lang="en-CA" dirty="0" err="1">
                <a:solidFill>
                  <a:srgbClr val="3D2405"/>
                </a:solidFill>
                <a:latin typeface="Aleo" panose="020F0502020204030203" pitchFamily="34" charset="0"/>
              </a:rPr>
              <a:t>clé</a:t>
            </a:r>
            <a:r>
              <a:rPr lang="en-CA" dirty="0">
                <a:solidFill>
                  <a:srgbClr val="3D2405"/>
                </a:solidFill>
                <a:latin typeface="Aleo" panose="020F0502020204030203" pitchFamily="34" charset="0"/>
              </a:rPr>
              <a:t> de classification?</a:t>
            </a:r>
          </a:p>
        </p:txBody>
      </p:sp>
      <p:sp>
        <p:nvSpPr>
          <p:cNvPr id="4" name="TextBox 3"/>
          <p:cNvSpPr txBox="1"/>
          <p:nvPr/>
        </p:nvSpPr>
        <p:spPr>
          <a:xfrm>
            <a:off x="1097280" y="2052045"/>
            <a:ext cx="9262203" cy="707886"/>
          </a:xfrm>
          <a:prstGeom prst="rect">
            <a:avLst/>
          </a:prstGeom>
          <a:noFill/>
        </p:spPr>
        <p:txBody>
          <a:bodyPr wrap="square" rtlCol="0">
            <a:spAutoFit/>
          </a:bodyPr>
          <a:lstStyle/>
          <a:p>
            <a:r>
              <a:rPr lang="fr-FR" sz="2000" dirty="0">
                <a:solidFill>
                  <a:srgbClr val="AB620E"/>
                </a:solidFill>
                <a:latin typeface="+mj-lt"/>
              </a:rPr>
              <a:t>Une </a:t>
            </a:r>
            <a:r>
              <a:rPr lang="fr-FR" sz="2000" b="1" dirty="0">
                <a:solidFill>
                  <a:srgbClr val="AB620E"/>
                </a:solidFill>
                <a:latin typeface="+mj-lt"/>
              </a:rPr>
              <a:t>clé de classification </a:t>
            </a:r>
            <a:r>
              <a:rPr lang="fr-FR" sz="2000" dirty="0">
                <a:solidFill>
                  <a:srgbClr val="AB620E"/>
                </a:solidFill>
                <a:latin typeface="+mj-lt"/>
              </a:rPr>
              <a:t>est un outil qui nous permet de déterminer l'identité d'un élément du monde naturel, comme les oiseaux, par un processus d'élimination. </a:t>
            </a:r>
            <a:endParaRPr lang="en-CA" sz="2000" dirty="0">
              <a:solidFill>
                <a:srgbClr val="AB620E"/>
              </a:solidFill>
              <a:latin typeface="+mj-lt"/>
            </a:endParaRPr>
          </a:p>
        </p:txBody>
      </p:sp>
      <p:sp>
        <p:nvSpPr>
          <p:cNvPr id="5" name="Rectangle 4"/>
          <p:cNvSpPr/>
          <p:nvPr/>
        </p:nvSpPr>
        <p:spPr>
          <a:xfrm>
            <a:off x="1128264" y="4667690"/>
            <a:ext cx="10949436" cy="400110"/>
          </a:xfrm>
          <a:prstGeom prst="rect">
            <a:avLst/>
          </a:prstGeom>
        </p:spPr>
        <p:txBody>
          <a:bodyPr wrap="square">
            <a:spAutoFit/>
          </a:bodyPr>
          <a:lstStyle/>
          <a:p>
            <a:pPr marL="285750" lvl="0" indent="-285750" defTabSz="914400">
              <a:buFont typeface="Arial" panose="020B0604020202020204" pitchFamily="34" charset="0"/>
              <a:buChar char="•"/>
              <a:defRPr/>
            </a:pPr>
            <a:r>
              <a:rPr lang="fr-FR" sz="2000" dirty="0">
                <a:solidFill>
                  <a:srgbClr val="AB620E"/>
                </a:solidFill>
                <a:latin typeface="+mj-lt"/>
              </a:rPr>
              <a:t>Les choix dans une clé peuvent être basés sur des mots ou des images, ou une combinaison des deux.</a:t>
            </a:r>
            <a:endParaRPr lang="en-CA" sz="2000" dirty="0">
              <a:solidFill>
                <a:srgbClr val="AB620E"/>
              </a:solidFill>
              <a:latin typeface="+mj-lt"/>
            </a:endParaRPr>
          </a:p>
        </p:txBody>
      </p:sp>
      <p:sp>
        <p:nvSpPr>
          <p:cNvPr id="6" name="Rectangle 5"/>
          <p:cNvSpPr/>
          <p:nvPr/>
        </p:nvSpPr>
        <p:spPr>
          <a:xfrm>
            <a:off x="1097279" y="2869086"/>
            <a:ext cx="9477555" cy="1015663"/>
          </a:xfrm>
          <a:prstGeom prst="rect">
            <a:avLst/>
          </a:prstGeom>
        </p:spPr>
        <p:txBody>
          <a:bodyPr wrap="square">
            <a:spAutoFit/>
          </a:bodyPr>
          <a:lstStyle/>
          <a:p>
            <a:r>
              <a:rPr lang="fr-FR" sz="2000" dirty="0">
                <a:solidFill>
                  <a:srgbClr val="AB620E"/>
                </a:solidFill>
                <a:latin typeface="+mj-lt"/>
              </a:rPr>
              <a:t>La clé vous propose des choix basés sur des caractéristiques physiques ou comportementales, et au fur et à mesure que vous en sélectionnez une, les possibilités se réduisent jusqu'à ce que vous arriviez à une espèce. </a:t>
            </a:r>
            <a:endParaRPr lang="en-CA" dirty="0">
              <a:solidFill>
                <a:srgbClr val="AB620E"/>
              </a:solidFill>
            </a:endParaRPr>
          </a:p>
        </p:txBody>
      </p:sp>
      <p:sp>
        <p:nvSpPr>
          <p:cNvPr id="7" name="Rectangle 6"/>
          <p:cNvSpPr/>
          <p:nvPr/>
        </p:nvSpPr>
        <p:spPr>
          <a:xfrm>
            <a:off x="1097279" y="3892802"/>
            <a:ext cx="9262203" cy="707886"/>
          </a:xfrm>
          <a:prstGeom prst="rect">
            <a:avLst/>
          </a:prstGeom>
        </p:spPr>
        <p:txBody>
          <a:bodyPr wrap="square">
            <a:spAutoFit/>
          </a:bodyPr>
          <a:lstStyle/>
          <a:p>
            <a:r>
              <a:rPr lang="fr-FR" sz="2000" dirty="0">
                <a:solidFill>
                  <a:srgbClr val="AB620E"/>
                </a:solidFill>
                <a:latin typeface="+mj-lt"/>
              </a:rPr>
              <a:t>Si vous avez correctement utilisé la clé et choisi la ou les bonnes caractéristiques, vous obtenez le nom de l'espèce que vous essayez d'identifier.</a:t>
            </a:r>
            <a:endParaRPr lang="en-CA" sz="2000" dirty="0">
              <a:solidFill>
                <a:srgbClr val="AB620E"/>
              </a:solidFill>
              <a:latin typeface="+mj-lt"/>
            </a:endParaRPr>
          </a:p>
        </p:txBody>
      </p:sp>
      <p:sp>
        <p:nvSpPr>
          <p:cNvPr id="8" name="Rectangle 7"/>
          <p:cNvSpPr/>
          <p:nvPr/>
        </p:nvSpPr>
        <p:spPr>
          <a:xfrm>
            <a:off x="1128264" y="5055761"/>
            <a:ext cx="10949436" cy="400110"/>
          </a:xfrm>
          <a:prstGeom prst="rect">
            <a:avLst/>
          </a:prstGeom>
        </p:spPr>
        <p:txBody>
          <a:bodyPr wrap="square">
            <a:spAutoFit/>
          </a:bodyPr>
          <a:lstStyle/>
          <a:p>
            <a:pPr marL="285750" lvl="0" indent="-285750" defTabSz="914400">
              <a:buFont typeface="Arial" panose="020B0604020202020204" pitchFamily="34" charset="0"/>
              <a:buChar char="•"/>
              <a:defRPr/>
            </a:pPr>
            <a:r>
              <a:rPr lang="fr-FR" sz="2000" dirty="0">
                <a:solidFill>
                  <a:srgbClr val="AB620E"/>
                </a:solidFill>
                <a:latin typeface="+mj-lt"/>
              </a:rPr>
              <a:t>Les caractéristiques peuvent être trouvées dans des livres, des sites web et même des applications.</a:t>
            </a:r>
            <a:endParaRPr lang="en-CA" sz="2000" dirty="0">
              <a:solidFill>
                <a:srgbClr val="AB620E"/>
              </a:solidFill>
              <a:latin typeface="+mj-lt"/>
            </a:endParaRPr>
          </a:p>
        </p:txBody>
      </p:sp>
      <p:sp>
        <p:nvSpPr>
          <p:cNvPr id="9" name="Rectangle 8"/>
          <p:cNvSpPr/>
          <p:nvPr/>
        </p:nvSpPr>
        <p:spPr>
          <a:xfrm>
            <a:off x="1128264" y="5467177"/>
            <a:ext cx="9934180" cy="707886"/>
          </a:xfrm>
          <a:prstGeom prst="rect">
            <a:avLst/>
          </a:prstGeom>
        </p:spPr>
        <p:txBody>
          <a:bodyPr wrap="square">
            <a:spAutoFit/>
          </a:bodyPr>
          <a:lstStyle/>
          <a:p>
            <a:pPr marL="285750" lvl="0" indent="-285750" defTabSz="914400">
              <a:buFont typeface="Arial" panose="020B0604020202020204" pitchFamily="34" charset="0"/>
              <a:buChar char="•"/>
              <a:defRPr/>
            </a:pPr>
            <a:r>
              <a:rPr lang="fr-FR" sz="2000" dirty="0">
                <a:solidFill>
                  <a:srgbClr val="AB620E"/>
                </a:solidFill>
                <a:latin typeface="+mj-lt"/>
              </a:rPr>
              <a:t>Outil important utilisé par de nombreux </a:t>
            </a:r>
            <a:r>
              <a:rPr lang="fr-FR" sz="2000" b="1" dirty="0">
                <a:solidFill>
                  <a:srgbClr val="AB620E"/>
                </a:solidFill>
                <a:latin typeface="+mj-lt"/>
              </a:rPr>
              <a:t>ornithologues</a:t>
            </a:r>
            <a:r>
              <a:rPr lang="fr-FR" sz="2000" dirty="0">
                <a:solidFill>
                  <a:srgbClr val="AB620E"/>
                </a:solidFill>
                <a:latin typeface="+mj-lt"/>
              </a:rPr>
              <a:t> (personnes qui étudient les oiseaux) et observateurs d'oiseaux.</a:t>
            </a:r>
            <a:endParaRPr lang="en-CA" sz="2000" dirty="0">
              <a:solidFill>
                <a:srgbClr val="AB620E"/>
              </a:solidFill>
              <a:latin typeface="+mj-lt"/>
            </a:endParaRPr>
          </a:p>
        </p:txBody>
      </p:sp>
    </p:spTree>
    <p:extLst>
      <p:ext uri="{BB962C8B-B14F-4D97-AF65-F5344CB8AC3E}">
        <p14:creationId xmlns:p14="http://schemas.microsoft.com/office/powerpoint/2010/main" val="152515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77" y="660677"/>
            <a:ext cx="11528440" cy="1044906"/>
          </a:xfrm>
        </p:spPr>
        <p:txBody>
          <a:bodyPr>
            <a:normAutofit/>
          </a:bodyPr>
          <a:lstStyle/>
          <a:p>
            <a:r>
              <a:rPr lang="en-CA" sz="4500" dirty="0">
                <a:solidFill>
                  <a:srgbClr val="3D2405"/>
                </a:solidFill>
                <a:latin typeface="Aleo" panose="020F0502020204030203" pitchFamily="34" charset="0"/>
              </a:rPr>
              <a:t>Comment </a:t>
            </a:r>
            <a:r>
              <a:rPr lang="en-CA" sz="4500" dirty="0" err="1">
                <a:solidFill>
                  <a:srgbClr val="3D2405"/>
                </a:solidFill>
                <a:latin typeface="Aleo" panose="020F0502020204030203" pitchFamily="34" charset="0"/>
              </a:rPr>
              <a:t>utiliser</a:t>
            </a:r>
            <a:r>
              <a:rPr lang="en-CA" sz="4500" dirty="0">
                <a:solidFill>
                  <a:srgbClr val="3D2405"/>
                </a:solidFill>
                <a:latin typeface="Aleo" panose="020F0502020204030203" pitchFamily="34" charset="0"/>
              </a:rPr>
              <a:t> </a:t>
            </a:r>
            <a:r>
              <a:rPr lang="en-CA" sz="4500" dirty="0" err="1">
                <a:solidFill>
                  <a:srgbClr val="3D2405"/>
                </a:solidFill>
                <a:latin typeface="Aleo" panose="020F0502020204030203" pitchFamily="34" charset="0"/>
              </a:rPr>
              <a:t>une</a:t>
            </a:r>
            <a:r>
              <a:rPr lang="en-CA" sz="4500" dirty="0">
                <a:solidFill>
                  <a:srgbClr val="3D2405"/>
                </a:solidFill>
                <a:latin typeface="Aleo" panose="020F0502020204030203" pitchFamily="34" charset="0"/>
              </a:rPr>
              <a:t> </a:t>
            </a:r>
            <a:r>
              <a:rPr lang="en-CA" sz="4500" dirty="0" err="1">
                <a:solidFill>
                  <a:srgbClr val="3D2405"/>
                </a:solidFill>
                <a:latin typeface="Aleo" panose="020F0502020204030203" pitchFamily="34" charset="0"/>
              </a:rPr>
              <a:t>clé</a:t>
            </a:r>
            <a:r>
              <a:rPr lang="en-CA" sz="4500" dirty="0">
                <a:solidFill>
                  <a:srgbClr val="3D2405"/>
                </a:solidFill>
                <a:latin typeface="Aleo" panose="020F0502020204030203" pitchFamily="34" charset="0"/>
              </a:rPr>
              <a:t> de classification?</a:t>
            </a:r>
          </a:p>
        </p:txBody>
      </p:sp>
      <p:sp>
        <p:nvSpPr>
          <p:cNvPr id="3" name="TextBox 2"/>
          <p:cNvSpPr txBox="1"/>
          <p:nvPr/>
        </p:nvSpPr>
        <p:spPr>
          <a:xfrm>
            <a:off x="4444406" y="2372209"/>
            <a:ext cx="8282763" cy="1015663"/>
          </a:xfrm>
          <a:prstGeom prst="rect">
            <a:avLst/>
          </a:prstGeom>
          <a:noFill/>
        </p:spPr>
        <p:txBody>
          <a:bodyPr wrap="square" rtlCol="0">
            <a:spAutoFit/>
          </a:bodyPr>
          <a:lstStyle/>
          <a:p>
            <a:pPr marL="457200" indent="-457200">
              <a:buFont typeface="+mj-lt"/>
              <a:buAutoNum type="arabicPeriod"/>
            </a:pPr>
            <a:r>
              <a:rPr lang="fr-FR" sz="2000" dirty="0">
                <a:solidFill>
                  <a:srgbClr val="AB620E"/>
                </a:solidFill>
                <a:latin typeface="+mj-lt"/>
              </a:rPr>
              <a:t>Lis les phrases </a:t>
            </a:r>
            <a:r>
              <a:rPr lang="en-US" sz="2000" dirty="0">
                <a:solidFill>
                  <a:srgbClr val="AB620E"/>
                </a:solidFill>
                <a:latin typeface="Academy Engraved LET" pitchFamily="2" charset="0"/>
              </a:rPr>
              <a:t>I</a:t>
            </a:r>
            <a:r>
              <a:rPr lang="en-US" sz="2000" dirty="0">
                <a:solidFill>
                  <a:srgbClr val="AB620E"/>
                </a:solidFill>
                <a:latin typeface="+mj-lt"/>
              </a:rPr>
              <a:t>, </a:t>
            </a:r>
            <a:r>
              <a:rPr lang="en-US" sz="2000" dirty="0">
                <a:solidFill>
                  <a:srgbClr val="AB620E"/>
                </a:solidFill>
                <a:latin typeface="Academy Engraved LET" pitchFamily="2" charset="0"/>
              </a:rPr>
              <a:t>II</a:t>
            </a:r>
            <a:r>
              <a:rPr lang="en-US" sz="2000" dirty="0">
                <a:solidFill>
                  <a:srgbClr val="AB620E"/>
                </a:solidFill>
                <a:latin typeface="+mj-lt"/>
              </a:rPr>
              <a:t> et </a:t>
            </a:r>
            <a:r>
              <a:rPr lang="en-US" sz="2000" dirty="0">
                <a:solidFill>
                  <a:srgbClr val="AB620E"/>
                </a:solidFill>
                <a:latin typeface="Academy Engraved LET" pitchFamily="2" charset="0"/>
              </a:rPr>
              <a:t>III </a:t>
            </a:r>
            <a:r>
              <a:rPr lang="fr-FR" sz="2000" dirty="0">
                <a:solidFill>
                  <a:srgbClr val="AB620E"/>
                </a:solidFill>
                <a:latin typeface="+mj-lt"/>
              </a:rPr>
              <a:t>de la clé -phrases en bleu. </a:t>
            </a:r>
            <a:br>
              <a:rPr lang="en-US" sz="2400" dirty="0">
                <a:solidFill>
                  <a:srgbClr val="AB620E"/>
                </a:solidFill>
                <a:latin typeface="+mj-lt"/>
              </a:rPr>
            </a:br>
            <a:br>
              <a:rPr lang="en-US" sz="2000" dirty="0">
                <a:solidFill>
                  <a:srgbClr val="AB620E"/>
                </a:solidFill>
                <a:latin typeface="+mj-lt"/>
              </a:rPr>
            </a:br>
            <a:endParaRPr lang="en-CA" sz="2000" dirty="0"/>
          </a:p>
        </p:txBody>
      </p:sp>
      <p:sp>
        <p:nvSpPr>
          <p:cNvPr id="4" name="Rectangle 3"/>
          <p:cNvSpPr/>
          <p:nvPr/>
        </p:nvSpPr>
        <p:spPr>
          <a:xfrm>
            <a:off x="4452049" y="2822394"/>
            <a:ext cx="8888819" cy="707886"/>
          </a:xfrm>
          <a:prstGeom prst="rect">
            <a:avLst/>
          </a:prstGeom>
        </p:spPr>
        <p:txBody>
          <a:bodyPr wrap="square">
            <a:spAutoFit/>
          </a:bodyPr>
          <a:lstStyle/>
          <a:p>
            <a:r>
              <a:rPr lang="fr-FR" sz="2000" dirty="0">
                <a:solidFill>
                  <a:srgbClr val="AB620E"/>
                </a:solidFill>
                <a:latin typeface="+mj-lt"/>
              </a:rPr>
              <a:t>2.	Étudie l'oiseau de rivage en recherchant les caractéristiques                                              	mentionnées dans les phrases. </a:t>
            </a:r>
            <a:endParaRPr lang="en-US" sz="2000" dirty="0">
              <a:solidFill>
                <a:srgbClr val="AB620E"/>
              </a:solidFill>
              <a:latin typeface="+mj-lt"/>
            </a:endParaRPr>
          </a:p>
        </p:txBody>
      </p:sp>
      <p:sp>
        <p:nvSpPr>
          <p:cNvPr id="5" name="Rectangle 4"/>
          <p:cNvSpPr/>
          <p:nvPr/>
        </p:nvSpPr>
        <p:spPr>
          <a:xfrm>
            <a:off x="4444405" y="3530280"/>
            <a:ext cx="7490419" cy="400110"/>
          </a:xfrm>
          <a:prstGeom prst="rect">
            <a:avLst/>
          </a:prstGeom>
        </p:spPr>
        <p:txBody>
          <a:bodyPr wrap="square">
            <a:spAutoFit/>
          </a:bodyPr>
          <a:lstStyle/>
          <a:p>
            <a:r>
              <a:rPr lang="en-US" sz="2000" dirty="0">
                <a:solidFill>
                  <a:srgbClr val="AB620E"/>
                </a:solidFill>
                <a:latin typeface="+mj-lt"/>
              </a:rPr>
              <a:t>3.	</a:t>
            </a:r>
            <a:r>
              <a:rPr lang="fr-FR" sz="2000" dirty="0">
                <a:solidFill>
                  <a:srgbClr val="AB620E"/>
                </a:solidFill>
                <a:latin typeface="+mj-lt"/>
              </a:rPr>
              <a:t>Choisis la phrase qui décrit le mieux l'oiseau de rivage.</a:t>
            </a:r>
            <a:endParaRPr lang="en-US" sz="2000" dirty="0">
              <a:solidFill>
                <a:srgbClr val="AB620E"/>
              </a:solidFill>
              <a:latin typeface="+mj-lt"/>
            </a:endParaRPr>
          </a:p>
        </p:txBody>
      </p:sp>
      <p:sp>
        <p:nvSpPr>
          <p:cNvPr id="6" name="Rectangle 5"/>
          <p:cNvSpPr/>
          <p:nvPr/>
        </p:nvSpPr>
        <p:spPr>
          <a:xfrm>
            <a:off x="4444406" y="3943303"/>
            <a:ext cx="7680251" cy="707886"/>
          </a:xfrm>
          <a:prstGeom prst="rect">
            <a:avLst/>
          </a:prstGeom>
        </p:spPr>
        <p:txBody>
          <a:bodyPr wrap="square">
            <a:spAutoFit/>
          </a:bodyPr>
          <a:lstStyle/>
          <a:p>
            <a:r>
              <a:rPr lang="en-US" sz="2000" dirty="0">
                <a:solidFill>
                  <a:srgbClr val="AB620E"/>
                </a:solidFill>
                <a:latin typeface="+mj-lt"/>
              </a:rPr>
              <a:t>4.	</a:t>
            </a:r>
            <a:r>
              <a:rPr lang="fr-FR" sz="2000" dirty="0">
                <a:solidFill>
                  <a:srgbClr val="AB620E"/>
                </a:solidFill>
                <a:latin typeface="+mj-lt"/>
              </a:rPr>
              <a:t>Lis les phrases </a:t>
            </a:r>
            <a:r>
              <a:rPr lang="fr-FR" sz="2000" b="1" dirty="0">
                <a:solidFill>
                  <a:srgbClr val="AB620E"/>
                </a:solidFill>
                <a:latin typeface="+mj-lt"/>
              </a:rPr>
              <a:t>A</a:t>
            </a:r>
            <a:r>
              <a:rPr lang="fr-FR" sz="2000" dirty="0">
                <a:solidFill>
                  <a:srgbClr val="AB620E"/>
                </a:solidFill>
                <a:latin typeface="+mj-lt"/>
              </a:rPr>
              <a:t>, </a:t>
            </a:r>
            <a:r>
              <a:rPr lang="fr-FR" sz="2000" b="1" dirty="0">
                <a:solidFill>
                  <a:srgbClr val="AB620E"/>
                </a:solidFill>
                <a:latin typeface="+mj-lt"/>
              </a:rPr>
              <a:t>B</a:t>
            </a:r>
            <a:r>
              <a:rPr lang="fr-FR" sz="2000" dirty="0">
                <a:solidFill>
                  <a:srgbClr val="AB620E"/>
                </a:solidFill>
                <a:latin typeface="+mj-lt"/>
              </a:rPr>
              <a:t> et </a:t>
            </a:r>
            <a:r>
              <a:rPr lang="fr-FR" sz="2000" b="1" dirty="0">
                <a:solidFill>
                  <a:srgbClr val="AB620E"/>
                </a:solidFill>
                <a:latin typeface="+mj-lt"/>
              </a:rPr>
              <a:t>C</a:t>
            </a:r>
            <a:r>
              <a:rPr lang="fr-FR" sz="2000" dirty="0">
                <a:solidFill>
                  <a:srgbClr val="AB620E"/>
                </a:solidFill>
                <a:latin typeface="+mj-lt"/>
              </a:rPr>
              <a:t> associées à la phrase que tu as                                      	choisie –phrases orange, vertes et violettes.</a:t>
            </a:r>
            <a:endParaRPr lang="en-US" sz="2000" dirty="0">
              <a:solidFill>
                <a:srgbClr val="AB620E"/>
              </a:solidFill>
              <a:latin typeface="+mj-lt"/>
            </a:endParaRPr>
          </a:p>
        </p:txBody>
      </p:sp>
      <p:sp>
        <p:nvSpPr>
          <p:cNvPr id="7" name="Rectangle 6"/>
          <p:cNvSpPr/>
          <p:nvPr/>
        </p:nvSpPr>
        <p:spPr>
          <a:xfrm>
            <a:off x="4444406" y="4634685"/>
            <a:ext cx="7099894" cy="1015663"/>
          </a:xfrm>
          <a:prstGeom prst="rect">
            <a:avLst/>
          </a:prstGeom>
        </p:spPr>
        <p:txBody>
          <a:bodyPr wrap="square">
            <a:spAutoFit/>
          </a:bodyPr>
          <a:lstStyle/>
          <a:p>
            <a:r>
              <a:rPr lang="en-US" sz="2000" dirty="0">
                <a:solidFill>
                  <a:srgbClr val="AB620E"/>
                </a:solidFill>
                <a:latin typeface="+mj-lt"/>
              </a:rPr>
              <a:t>5.	</a:t>
            </a:r>
            <a:r>
              <a:rPr lang="fr-FR" sz="2000" dirty="0">
                <a:solidFill>
                  <a:srgbClr val="AB620E"/>
                </a:solidFill>
                <a:latin typeface="+mj-lt"/>
              </a:rPr>
              <a:t>Continue à lire les différentes phrases et à choisir celle qui 	décrit le mieux ton oiseau de rivage jusqu'à ce qu'un nom 	d'espèce soit déterminé.</a:t>
            </a:r>
            <a:endParaRPr lang="en-CA" sz="2000" dirty="0">
              <a:latin typeface="+mj-lt"/>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rot="21171171">
            <a:off x="1311498" y="2304031"/>
            <a:ext cx="2815347" cy="3635795"/>
          </a:xfrm>
          <a:prstGeom prst="rect">
            <a:avLst/>
          </a:prstGeom>
          <a:ln w="3175">
            <a:solidFill>
              <a:srgbClr val="3D2405"/>
            </a:solidFill>
          </a:ln>
        </p:spPr>
      </p:pic>
      <p:sp>
        <p:nvSpPr>
          <p:cNvPr id="10" name="Oval 9"/>
          <p:cNvSpPr/>
          <p:nvPr/>
        </p:nvSpPr>
        <p:spPr>
          <a:xfrm rot="21329620">
            <a:off x="442447" y="1978440"/>
            <a:ext cx="967150" cy="9560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rot="21147253">
            <a:off x="1385505" y="3636874"/>
            <a:ext cx="2594206" cy="253089"/>
          </a:xfrm>
          <a:prstGeom prst="ellipse">
            <a:avLst/>
          </a:prstGeom>
          <a:noFill/>
          <a:ln>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48312"/>
              </a:solidFill>
            </a:endParaRPr>
          </a:p>
        </p:txBody>
      </p:sp>
      <p:pic>
        <p:nvPicPr>
          <p:cNvPr id="19" name="Picture 18"/>
          <p:cNvPicPr>
            <a:picLocks noChangeAspect="1"/>
          </p:cNvPicPr>
          <p:nvPr/>
        </p:nvPicPr>
        <p:blipFill>
          <a:blip r:embed="rId5" cstate="print">
            <a:clrChange>
              <a:clrFrom>
                <a:srgbClr val="FBF9FA"/>
              </a:clrFrom>
              <a:clrTo>
                <a:srgbClr val="FBF9FA">
                  <a:alpha val="0"/>
                </a:srgbClr>
              </a:clrTo>
            </a:clrChange>
            <a:extLst>
              <a:ext uri="{28A0092B-C50C-407E-A947-70E740481C1C}">
                <a14:useLocalDpi xmlns:a14="http://schemas.microsoft.com/office/drawing/2010/main" val="0"/>
              </a:ext>
            </a:extLst>
          </a:blip>
          <a:stretch>
            <a:fillRect/>
          </a:stretch>
        </p:blipFill>
        <p:spPr>
          <a:xfrm rot="20850960">
            <a:off x="440459" y="2187222"/>
            <a:ext cx="971126" cy="582676"/>
          </a:xfrm>
          <a:prstGeom prst="rect">
            <a:avLst/>
          </a:prstGeom>
        </p:spPr>
      </p:pic>
      <p:sp>
        <p:nvSpPr>
          <p:cNvPr id="24" name="Oval 23"/>
          <p:cNvSpPr/>
          <p:nvPr/>
        </p:nvSpPr>
        <p:spPr>
          <a:xfrm rot="21147253">
            <a:off x="1531792" y="4465481"/>
            <a:ext cx="896950" cy="135074"/>
          </a:xfrm>
          <a:prstGeom prst="ellipse">
            <a:avLst/>
          </a:prstGeom>
          <a:noFill/>
          <a:ln>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48312"/>
              </a:solidFill>
            </a:endParaRPr>
          </a:p>
        </p:txBody>
      </p:sp>
      <p:grpSp>
        <p:nvGrpSpPr>
          <p:cNvPr id="36" name="Group 35"/>
          <p:cNvGrpSpPr/>
          <p:nvPr/>
        </p:nvGrpSpPr>
        <p:grpSpPr>
          <a:xfrm>
            <a:off x="903902" y="4000640"/>
            <a:ext cx="594515" cy="307777"/>
            <a:chOff x="903902" y="4000640"/>
            <a:chExt cx="594515" cy="307777"/>
          </a:xfrm>
        </p:grpSpPr>
        <p:cxnSp>
          <p:nvCxnSpPr>
            <p:cNvPr id="21" name="Straight Arrow Connector 20"/>
            <p:cNvCxnSpPr/>
            <p:nvPr/>
          </p:nvCxnSpPr>
          <p:spPr>
            <a:xfrm flipV="1">
              <a:off x="1150038" y="4095461"/>
              <a:ext cx="348379" cy="42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21180027">
              <a:off x="903902" y="4000640"/>
              <a:ext cx="282388" cy="307777"/>
            </a:xfrm>
            <a:prstGeom prst="rect">
              <a:avLst/>
            </a:prstGeom>
            <a:noFill/>
          </p:spPr>
          <p:txBody>
            <a:bodyPr wrap="square" rtlCol="0">
              <a:spAutoFit/>
            </a:bodyPr>
            <a:lstStyle/>
            <a:p>
              <a:r>
                <a:rPr lang="en-CA" sz="1400" b="1" dirty="0">
                  <a:solidFill>
                    <a:srgbClr val="E48312"/>
                  </a:solidFill>
                  <a:latin typeface="Aleo" panose="020F0502020204030203" pitchFamily="34" charset="0"/>
                </a:rPr>
                <a:t>A</a:t>
              </a:r>
            </a:p>
          </p:txBody>
        </p:sp>
      </p:grpSp>
      <p:grpSp>
        <p:nvGrpSpPr>
          <p:cNvPr id="37" name="Group 36"/>
          <p:cNvGrpSpPr/>
          <p:nvPr/>
        </p:nvGrpSpPr>
        <p:grpSpPr>
          <a:xfrm>
            <a:off x="971534" y="4502109"/>
            <a:ext cx="591893" cy="307777"/>
            <a:chOff x="971534" y="4502109"/>
            <a:chExt cx="591893" cy="307777"/>
          </a:xfrm>
        </p:grpSpPr>
        <p:cxnSp>
          <p:nvCxnSpPr>
            <p:cNvPr id="23" name="Straight Arrow Connector 22"/>
            <p:cNvCxnSpPr/>
            <p:nvPr/>
          </p:nvCxnSpPr>
          <p:spPr>
            <a:xfrm flipV="1">
              <a:off x="1215048" y="4591708"/>
              <a:ext cx="348379" cy="42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21123638">
              <a:off x="971534" y="4502109"/>
              <a:ext cx="282388" cy="307777"/>
            </a:xfrm>
            <a:prstGeom prst="rect">
              <a:avLst/>
            </a:prstGeom>
            <a:noFill/>
          </p:spPr>
          <p:txBody>
            <a:bodyPr wrap="square" rtlCol="0">
              <a:spAutoFit/>
            </a:bodyPr>
            <a:lstStyle/>
            <a:p>
              <a:r>
                <a:rPr lang="en-CA" sz="1400" b="1" dirty="0">
                  <a:solidFill>
                    <a:srgbClr val="E48312"/>
                  </a:solidFill>
                  <a:latin typeface="Aleo" panose="020F0502020204030203" pitchFamily="34" charset="0"/>
                </a:rPr>
                <a:t>B</a:t>
              </a:r>
            </a:p>
          </p:txBody>
        </p:sp>
      </p:grpSp>
      <p:grpSp>
        <p:nvGrpSpPr>
          <p:cNvPr id="33" name="Group 32"/>
          <p:cNvGrpSpPr/>
          <p:nvPr/>
        </p:nvGrpSpPr>
        <p:grpSpPr>
          <a:xfrm>
            <a:off x="475311" y="3609529"/>
            <a:ext cx="889113" cy="307777"/>
            <a:chOff x="475311" y="3609529"/>
            <a:chExt cx="889113" cy="307777"/>
          </a:xfrm>
        </p:grpSpPr>
        <p:cxnSp>
          <p:nvCxnSpPr>
            <p:cNvPr id="12" name="Straight Arrow Connector 11"/>
            <p:cNvCxnSpPr/>
            <p:nvPr/>
          </p:nvCxnSpPr>
          <p:spPr>
            <a:xfrm flipV="1">
              <a:off x="667665" y="3659774"/>
              <a:ext cx="696759" cy="108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21123638">
              <a:off x="475311" y="3609529"/>
              <a:ext cx="282388" cy="307777"/>
            </a:xfrm>
            <a:prstGeom prst="rect">
              <a:avLst/>
            </a:prstGeom>
            <a:noFill/>
          </p:spPr>
          <p:txBody>
            <a:bodyPr wrap="square" rtlCol="0">
              <a:spAutoFit/>
            </a:bodyPr>
            <a:lstStyle/>
            <a:p>
              <a:r>
                <a:rPr lang="en-CA" sz="1400" b="1" dirty="0">
                  <a:solidFill>
                    <a:srgbClr val="E48312"/>
                  </a:solidFill>
                  <a:latin typeface="Aleo" panose="020F0502020204030203" pitchFamily="34" charset="0"/>
                </a:rPr>
                <a:t>I</a:t>
              </a:r>
            </a:p>
          </p:txBody>
        </p:sp>
      </p:grpSp>
      <p:grpSp>
        <p:nvGrpSpPr>
          <p:cNvPr id="34" name="Group 33"/>
          <p:cNvGrpSpPr/>
          <p:nvPr/>
        </p:nvGrpSpPr>
        <p:grpSpPr>
          <a:xfrm>
            <a:off x="461928" y="3883199"/>
            <a:ext cx="927310" cy="307777"/>
            <a:chOff x="461928" y="3883199"/>
            <a:chExt cx="927310" cy="307777"/>
          </a:xfrm>
        </p:grpSpPr>
        <p:cxnSp>
          <p:nvCxnSpPr>
            <p:cNvPr id="15" name="Straight Arrow Connector 14"/>
            <p:cNvCxnSpPr/>
            <p:nvPr/>
          </p:nvCxnSpPr>
          <p:spPr>
            <a:xfrm flipV="1">
              <a:off x="692479" y="3928139"/>
              <a:ext cx="696759" cy="108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1123638">
              <a:off x="461928" y="3883199"/>
              <a:ext cx="374080" cy="307777"/>
            </a:xfrm>
            <a:prstGeom prst="rect">
              <a:avLst/>
            </a:prstGeom>
            <a:noFill/>
          </p:spPr>
          <p:txBody>
            <a:bodyPr wrap="square" rtlCol="0">
              <a:spAutoFit/>
            </a:bodyPr>
            <a:lstStyle/>
            <a:p>
              <a:r>
                <a:rPr lang="en-CA" sz="1400" b="1" dirty="0">
                  <a:solidFill>
                    <a:srgbClr val="E48312"/>
                  </a:solidFill>
                  <a:latin typeface="Aleo" panose="020F0502020204030203" pitchFamily="34" charset="0"/>
                </a:rPr>
                <a:t>II</a:t>
              </a:r>
            </a:p>
          </p:txBody>
        </p:sp>
      </p:grpSp>
      <p:grpSp>
        <p:nvGrpSpPr>
          <p:cNvPr id="35" name="Group 34"/>
          <p:cNvGrpSpPr/>
          <p:nvPr/>
        </p:nvGrpSpPr>
        <p:grpSpPr>
          <a:xfrm>
            <a:off x="586305" y="5130047"/>
            <a:ext cx="987414" cy="307777"/>
            <a:chOff x="586305" y="5130047"/>
            <a:chExt cx="987414" cy="307777"/>
          </a:xfrm>
        </p:grpSpPr>
        <p:cxnSp>
          <p:nvCxnSpPr>
            <p:cNvPr id="16" name="Straight Arrow Connector 15"/>
            <p:cNvCxnSpPr/>
            <p:nvPr/>
          </p:nvCxnSpPr>
          <p:spPr>
            <a:xfrm flipV="1">
              <a:off x="876960" y="5173556"/>
              <a:ext cx="696759" cy="108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21123638">
              <a:off x="586305" y="5130047"/>
              <a:ext cx="410449" cy="307777"/>
            </a:xfrm>
            <a:prstGeom prst="rect">
              <a:avLst/>
            </a:prstGeom>
            <a:noFill/>
          </p:spPr>
          <p:txBody>
            <a:bodyPr wrap="square" rtlCol="0">
              <a:spAutoFit/>
            </a:bodyPr>
            <a:lstStyle/>
            <a:p>
              <a:r>
                <a:rPr lang="en-CA" sz="1400" b="1" dirty="0">
                  <a:solidFill>
                    <a:srgbClr val="E48312"/>
                  </a:solidFill>
                  <a:latin typeface="Aleo" panose="020F0502020204030203" pitchFamily="34" charset="0"/>
                </a:rPr>
                <a:t>III</a:t>
              </a:r>
            </a:p>
          </p:txBody>
        </p:sp>
      </p:grpSp>
      <p:grpSp>
        <p:nvGrpSpPr>
          <p:cNvPr id="44" name="Group 43"/>
          <p:cNvGrpSpPr/>
          <p:nvPr/>
        </p:nvGrpSpPr>
        <p:grpSpPr>
          <a:xfrm>
            <a:off x="836630" y="4662479"/>
            <a:ext cx="869285" cy="440696"/>
            <a:chOff x="836630" y="4662479"/>
            <a:chExt cx="843743" cy="440696"/>
          </a:xfrm>
        </p:grpSpPr>
        <p:cxnSp>
          <p:nvCxnSpPr>
            <p:cNvPr id="26" name="Straight Connector 25"/>
            <p:cNvCxnSpPr/>
            <p:nvPr/>
          </p:nvCxnSpPr>
          <p:spPr>
            <a:xfrm>
              <a:off x="1632411" y="4662479"/>
              <a:ext cx="47962" cy="440696"/>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36630" y="4786426"/>
              <a:ext cx="763530" cy="276999"/>
              <a:chOff x="836630" y="4786426"/>
              <a:chExt cx="763530" cy="276999"/>
            </a:xfrm>
          </p:grpSpPr>
          <p:cxnSp>
            <p:nvCxnSpPr>
              <p:cNvPr id="39" name="Straight Arrow Connector 38"/>
              <p:cNvCxnSpPr/>
              <p:nvPr/>
            </p:nvCxnSpPr>
            <p:spPr>
              <a:xfrm flipV="1">
                <a:off x="1316664" y="4867879"/>
                <a:ext cx="283496" cy="36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21214416">
                <a:off x="836630" y="4786426"/>
                <a:ext cx="566212" cy="276999"/>
              </a:xfrm>
              <a:prstGeom prst="rect">
                <a:avLst/>
              </a:prstGeom>
              <a:noFill/>
            </p:spPr>
            <p:txBody>
              <a:bodyPr wrap="square" rtlCol="0">
                <a:spAutoFit/>
              </a:bodyPr>
              <a:lstStyle/>
              <a:p>
                <a:r>
                  <a:rPr lang="en-CA" sz="1200" b="1" dirty="0">
                    <a:solidFill>
                      <a:srgbClr val="E48312"/>
                    </a:solidFill>
                    <a:latin typeface="Aleo" panose="020F0502020204030203" pitchFamily="34" charset="0"/>
                  </a:rPr>
                  <a:t>1, 2, 3</a:t>
                </a:r>
              </a:p>
            </p:txBody>
          </p:sp>
        </p:grpSp>
      </p:grpSp>
      <p:sp>
        <p:nvSpPr>
          <p:cNvPr id="45" name="Oval 44"/>
          <p:cNvSpPr/>
          <p:nvPr/>
        </p:nvSpPr>
        <p:spPr>
          <a:xfrm rot="21128866">
            <a:off x="1825243" y="4647343"/>
            <a:ext cx="711769" cy="120000"/>
          </a:xfrm>
          <a:prstGeom prst="ellipse">
            <a:avLst/>
          </a:prstGeom>
          <a:noFill/>
          <a:ln>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358823" y="6118956"/>
            <a:ext cx="1831372" cy="215444"/>
          </a:xfrm>
          <a:prstGeom prst="rect">
            <a:avLst/>
          </a:prstGeom>
          <a:noFill/>
        </p:spPr>
        <p:txBody>
          <a:bodyPr wrap="square" rtlCol="0">
            <a:spAutoFit/>
          </a:bodyPr>
          <a:lstStyle/>
          <a:p>
            <a:r>
              <a:rPr lang="en-CA" sz="800" i="1" dirty="0">
                <a:solidFill>
                  <a:schemeClr val="bg1">
                    <a:lumMod val="65000"/>
                  </a:schemeClr>
                </a:solidFill>
              </a:rPr>
              <a:t>Plover image from pinterest.com.</a:t>
            </a:r>
          </a:p>
        </p:txBody>
      </p:sp>
      <p:sp>
        <p:nvSpPr>
          <p:cNvPr id="20" name="TextBox 19">
            <a:extLst>
              <a:ext uri="{FF2B5EF4-FFF2-40B4-BE49-F238E27FC236}">
                <a16:creationId xmlns:a16="http://schemas.microsoft.com/office/drawing/2014/main" id="{58565AFB-FD26-A0CB-A4C5-38D5BE52C818}"/>
              </a:ext>
            </a:extLst>
          </p:cNvPr>
          <p:cNvSpPr txBox="1"/>
          <p:nvPr/>
        </p:nvSpPr>
        <p:spPr>
          <a:xfrm rot="21137610">
            <a:off x="1561364" y="2541682"/>
            <a:ext cx="1698597" cy="200055"/>
          </a:xfrm>
          <a:prstGeom prst="rect">
            <a:avLst/>
          </a:prstGeom>
          <a:solidFill>
            <a:schemeClr val="bg1"/>
          </a:solidFill>
        </p:spPr>
        <p:txBody>
          <a:bodyPr wrap="square" rtlCol="0">
            <a:spAutoFit/>
          </a:bodyPr>
          <a:lstStyle/>
          <a:p>
            <a:r>
              <a:rPr lang="fr-CA" sz="700" dirty="0"/>
              <a:t>Clé de classification des oiseaux de rivage</a:t>
            </a:r>
            <a:endParaRPr lang="en-CA" sz="700" dirty="0"/>
          </a:p>
        </p:txBody>
      </p:sp>
    </p:spTree>
    <p:extLst>
      <p:ext uri="{BB962C8B-B14F-4D97-AF65-F5344CB8AC3E}">
        <p14:creationId xmlns:p14="http://schemas.microsoft.com/office/powerpoint/2010/main" val="34432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animBg="1"/>
      <p:bldP spid="13" grpId="0" animBg="1"/>
      <p:bldP spid="13" grpId="1" animBg="1"/>
      <p:bldP spid="2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91" y="286603"/>
            <a:ext cx="11527973" cy="1450757"/>
          </a:xfrm>
        </p:spPr>
        <p:txBody>
          <a:bodyPr/>
          <a:lstStyle/>
          <a:p>
            <a:r>
              <a:rPr lang="en-CA" dirty="0" err="1">
                <a:solidFill>
                  <a:srgbClr val="3D2405"/>
                </a:solidFill>
                <a:latin typeface="Aleo" panose="020F0502020204030203" pitchFamily="34" charset="0"/>
              </a:rPr>
              <a:t>Identifions</a:t>
            </a:r>
            <a:r>
              <a:rPr lang="en-CA" dirty="0">
                <a:solidFill>
                  <a:srgbClr val="3D2405"/>
                </a:solidFill>
                <a:latin typeface="Aleo" panose="020F0502020204030203" pitchFamily="34" charset="0"/>
              </a:rPr>
              <a:t> un </a:t>
            </a:r>
            <a:r>
              <a:rPr lang="en-CA" dirty="0" err="1">
                <a:solidFill>
                  <a:srgbClr val="3D2405"/>
                </a:solidFill>
                <a:latin typeface="Aleo" panose="020F0502020204030203" pitchFamily="34" charset="0"/>
              </a:rPr>
              <a:t>oiseau</a:t>
            </a:r>
            <a:r>
              <a:rPr lang="en-CA" dirty="0">
                <a:solidFill>
                  <a:srgbClr val="3D2405"/>
                </a:solidFill>
                <a:latin typeface="Aleo" panose="020F0502020204030203" pitchFamily="34" charset="0"/>
              </a:rPr>
              <a:t> de rivage ensemble!</a:t>
            </a:r>
          </a:p>
        </p:txBody>
      </p:sp>
      <p:sp>
        <p:nvSpPr>
          <p:cNvPr id="17" name="TextBox 16"/>
          <p:cNvSpPr txBox="1"/>
          <p:nvPr/>
        </p:nvSpPr>
        <p:spPr>
          <a:xfrm>
            <a:off x="4770244" y="6154184"/>
            <a:ext cx="1831372" cy="215444"/>
          </a:xfrm>
          <a:prstGeom prst="rect">
            <a:avLst/>
          </a:prstGeom>
          <a:noFill/>
        </p:spPr>
        <p:txBody>
          <a:bodyPr wrap="square" rtlCol="0">
            <a:spAutoFit/>
          </a:bodyPr>
          <a:lstStyle/>
          <a:p>
            <a:r>
              <a:rPr lang="en-CA" sz="800" i="1" dirty="0">
                <a:solidFill>
                  <a:schemeClr val="bg1">
                    <a:lumMod val="65000"/>
                  </a:schemeClr>
                </a:solidFill>
              </a:rPr>
              <a:t>Dove image from allaboutbirds.org.</a:t>
            </a:r>
          </a:p>
        </p:txBody>
      </p:sp>
      <p:sp>
        <p:nvSpPr>
          <p:cNvPr id="8" name="Oval 7"/>
          <p:cNvSpPr/>
          <p:nvPr/>
        </p:nvSpPr>
        <p:spPr>
          <a:xfrm>
            <a:off x="1567543" y="2152000"/>
            <a:ext cx="3516841" cy="32964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6719182" y="2227052"/>
            <a:ext cx="4820194" cy="923330"/>
          </a:xfrm>
          <a:prstGeom prst="rect">
            <a:avLst/>
          </a:prstGeom>
          <a:noFill/>
        </p:spPr>
        <p:txBody>
          <a:bodyPr wrap="square" rtlCol="0">
            <a:spAutoFit/>
          </a:bodyPr>
          <a:lstStyle/>
          <a:p>
            <a:r>
              <a:rPr lang="en-CA" b="1" dirty="0">
                <a:solidFill>
                  <a:srgbClr val="0070C0"/>
                </a:solidFill>
                <a:latin typeface="Academy Engraved LET" pitchFamily="2" charset="0"/>
              </a:rPr>
              <a:t>I. </a:t>
            </a:r>
            <a:r>
              <a:rPr lang="fr-FR" dirty="0">
                <a:solidFill>
                  <a:srgbClr val="0070C0"/>
                </a:solidFill>
              </a:rPr>
              <a:t>Plus gros qu'une tourterelle et couleurs du corps principalement noires et blanches                                    — </a:t>
            </a:r>
            <a:r>
              <a:rPr lang="fr-FR" b="1" dirty="0">
                <a:solidFill>
                  <a:srgbClr val="0070C0"/>
                </a:solidFill>
              </a:rPr>
              <a:t>Avocettes </a:t>
            </a:r>
            <a:endParaRPr lang="en-CA" dirty="0">
              <a:solidFill>
                <a:srgbClr val="0070C0"/>
              </a:solidFill>
            </a:endParaRPr>
          </a:p>
        </p:txBody>
      </p:sp>
      <p:sp>
        <p:nvSpPr>
          <p:cNvPr id="19" name="TextBox 18"/>
          <p:cNvSpPr txBox="1"/>
          <p:nvPr/>
        </p:nvSpPr>
        <p:spPr>
          <a:xfrm>
            <a:off x="6643579" y="3481232"/>
            <a:ext cx="4820194" cy="923330"/>
          </a:xfrm>
          <a:prstGeom prst="rect">
            <a:avLst/>
          </a:prstGeom>
          <a:noFill/>
        </p:spPr>
        <p:txBody>
          <a:bodyPr wrap="square" rtlCol="0">
            <a:spAutoFit/>
          </a:bodyPr>
          <a:lstStyle/>
          <a:p>
            <a:r>
              <a:rPr lang="en-CA" b="1" dirty="0">
                <a:solidFill>
                  <a:srgbClr val="0070C0"/>
                </a:solidFill>
                <a:latin typeface="Academy Engraved LET" pitchFamily="2" charset="0"/>
              </a:rPr>
              <a:t>II. </a:t>
            </a:r>
            <a:r>
              <a:rPr lang="fr-FR" dirty="0">
                <a:solidFill>
                  <a:srgbClr val="0070C0"/>
                </a:solidFill>
              </a:rPr>
              <a:t>Grande tête, grands yeux, cou court, bec court et robuste; cherche généralement sa nourriture en courant — </a:t>
            </a:r>
            <a:r>
              <a:rPr lang="fr-FR" b="1" dirty="0">
                <a:solidFill>
                  <a:srgbClr val="0070C0"/>
                </a:solidFill>
              </a:rPr>
              <a:t>Pluviers</a:t>
            </a:r>
            <a:r>
              <a:rPr lang="fr-FR" dirty="0">
                <a:solidFill>
                  <a:srgbClr val="0070C0"/>
                </a:solidFill>
              </a:rPr>
              <a:t> </a:t>
            </a:r>
            <a:endParaRPr lang="en-CA" dirty="0">
              <a:solidFill>
                <a:srgbClr val="0070C0"/>
              </a:solidFill>
            </a:endParaRPr>
          </a:p>
        </p:txBody>
      </p:sp>
      <p:sp>
        <p:nvSpPr>
          <p:cNvPr id="20" name="TextBox 19"/>
          <p:cNvSpPr txBox="1"/>
          <p:nvPr/>
        </p:nvSpPr>
        <p:spPr>
          <a:xfrm>
            <a:off x="6688735" y="4684745"/>
            <a:ext cx="4820194" cy="1477328"/>
          </a:xfrm>
          <a:prstGeom prst="rect">
            <a:avLst/>
          </a:prstGeom>
          <a:noFill/>
        </p:spPr>
        <p:txBody>
          <a:bodyPr wrap="square" rtlCol="0">
            <a:spAutoFit/>
          </a:bodyPr>
          <a:lstStyle/>
          <a:p>
            <a:r>
              <a:rPr lang="en-CA" b="1" dirty="0">
                <a:solidFill>
                  <a:srgbClr val="0070C0"/>
                </a:solidFill>
                <a:latin typeface="Academy Engraved LET" pitchFamily="2" charset="0"/>
              </a:rPr>
              <a:t>III. </a:t>
            </a:r>
            <a:r>
              <a:rPr lang="fr-FR" dirty="0">
                <a:solidFill>
                  <a:srgbClr val="0070C0"/>
                </a:solidFill>
              </a:rPr>
              <a:t>Petite tête, petit œil, bec et cou minces, se nourrit en picorant dans la boue – </a:t>
            </a:r>
            <a:r>
              <a:rPr lang="fr-FR" b="1" dirty="0">
                <a:solidFill>
                  <a:srgbClr val="0070C0"/>
                </a:solidFill>
              </a:rPr>
              <a:t>Chevaliers, bécassins, bécasseaux, phalaropes, tournepierres, bécassines, barges, bécasses, maubèches</a:t>
            </a:r>
            <a:endParaRPr lang="en-CA" b="1" dirty="0">
              <a:solidFill>
                <a:srgbClr val="0070C0"/>
              </a:solidFill>
            </a:endParaRPr>
          </a:p>
        </p:txBody>
      </p:sp>
      <p:pic>
        <p:nvPicPr>
          <p:cNvPr id="25" name="Picture 2" descr="Image result for mourning dove outli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09227">
            <a:off x="4255175" y="2993344"/>
            <a:ext cx="2871580" cy="1791557"/>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a:off x="5394960" y="4370695"/>
            <a:ext cx="6297930" cy="1881515"/>
          </a:xfrm>
          <a:prstGeom prst="ellipse">
            <a:avLst/>
          </a:prstGeom>
          <a:no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a:ln>
                <a:solidFill>
                  <a:schemeClr val="accent6">
                    <a:lumMod val="75000"/>
                  </a:schemeClr>
                </a:solidFill>
              </a:ln>
              <a:noFill/>
            </a:endParaRPr>
          </a:p>
        </p:txBody>
      </p:sp>
    </p:spTree>
    <p:extLst>
      <p:ext uri="{BB962C8B-B14F-4D97-AF65-F5344CB8AC3E}">
        <p14:creationId xmlns:p14="http://schemas.microsoft.com/office/powerpoint/2010/main" val="385958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9" grpId="0"/>
      <p:bldP spid="20"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6653339" y="3517671"/>
            <a:ext cx="5090170" cy="693851"/>
          </a:xfrm>
          <a:prstGeom prst="ellipse">
            <a:avLst/>
          </a:prstGeom>
          <a:no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a:ln>
                <a:solidFill>
                  <a:schemeClr val="accent6">
                    <a:lumMod val="75000"/>
                  </a:schemeClr>
                </a:solidFill>
              </a:ln>
              <a:noFill/>
            </a:endParaRPr>
          </a:p>
        </p:txBody>
      </p:sp>
      <p:sp>
        <p:nvSpPr>
          <p:cNvPr id="2" name="Title 1"/>
          <p:cNvSpPr>
            <a:spLocks noGrp="1"/>
          </p:cNvSpPr>
          <p:nvPr>
            <p:ph type="title"/>
          </p:nvPr>
        </p:nvSpPr>
        <p:spPr/>
        <p:txBody>
          <a:bodyPr/>
          <a:lstStyle/>
          <a:p>
            <a:r>
              <a:rPr lang="en-CA" dirty="0" err="1">
                <a:solidFill>
                  <a:srgbClr val="3D2405"/>
                </a:solidFill>
                <a:latin typeface="Aleo" panose="020F0502020204030203" pitchFamily="34" charset="0"/>
              </a:rPr>
              <a:t>Identifions-en</a:t>
            </a:r>
            <a:r>
              <a:rPr lang="en-CA" dirty="0">
                <a:solidFill>
                  <a:srgbClr val="3D2405"/>
                </a:solidFill>
                <a:latin typeface="Aleo" panose="020F0502020204030203" pitchFamily="34" charset="0"/>
              </a:rPr>
              <a:t> un ensemble!</a:t>
            </a:r>
          </a:p>
        </p:txBody>
      </p:sp>
      <p:sp>
        <p:nvSpPr>
          <p:cNvPr id="17" name="TextBox 16"/>
          <p:cNvSpPr txBox="1"/>
          <p:nvPr/>
        </p:nvSpPr>
        <p:spPr>
          <a:xfrm>
            <a:off x="358823" y="6118956"/>
            <a:ext cx="1831372" cy="215444"/>
          </a:xfrm>
          <a:prstGeom prst="rect">
            <a:avLst/>
          </a:prstGeom>
          <a:noFill/>
        </p:spPr>
        <p:txBody>
          <a:bodyPr wrap="square" rtlCol="0">
            <a:spAutoFit/>
          </a:bodyPr>
          <a:lstStyle/>
          <a:p>
            <a:r>
              <a:rPr lang="en-CA" sz="800" i="1" dirty="0">
                <a:solidFill>
                  <a:schemeClr val="bg1">
                    <a:lumMod val="65000"/>
                  </a:schemeClr>
                </a:solidFill>
              </a:rPr>
              <a:t>Blackbird image from pinterest.com.</a:t>
            </a:r>
          </a:p>
        </p:txBody>
      </p:sp>
      <p:sp>
        <p:nvSpPr>
          <p:cNvPr id="20" name="TextBox 19"/>
          <p:cNvSpPr txBox="1"/>
          <p:nvPr/>
        </p:nvSpPr>
        <p:spPr>
          <a:xfrm>
            <a:off x="6444083" y="2086451"/>
            <a:ext cx="5285584" cy="1200329"/>
          </a:xfrm>
          <a:prstGeom prst="rect">
            <a:avLst/>
          </a:prstGeom>
          <a:noFill/>
        </p:spPr>
        <p:txBody>
          <a:bodyPr wrap="square" rtlCol="0">
            <a:spAutoFit/>
          </a:bodyPr>
          <a:lstStyle/>
          <a:p>
            <a:r>
              <a:rPr lang="en-CA" b="1" dirty="0">
                <a:solidFill>
                  <a:srgbClr val="0070C0"/>
                </a:solidFill>
                <a:latin typeface="Academy Engraved LET" pitchFamily="2" charset="0"/>
              </a:rPr>
              <a:t>III. </a:t>
            </a:r>
            <a:r>
              <a:rPr lang="fr-FR" dirty="0">
                <a:solidFill>
                  <a:srgbClr val="0070C0"/>
                </a:solidFill>
              </a:rPr>
              <a:t>Petite tête, petit œil, bec et cou minces, se nourrit en picorant dans la boue  – </a:t>
            </a:r>
            <a:r>
              <a:rPr lang="fr-FR" b="1" dirty="0">
                <a:solidFill>
                  <a:srgbClr val="0070C0"/>
                </a:solidFill>
              </a:rPr>
              <a:t>Chevaliers, bécassins, bécasseaux, phalaropes, tournepierres, bécassines, barges, bécasses, maubèches</a:t>
            </a:r>
            <a:endParaRPr lang="en-CA" b="1" dirty="0">
              <a:solidFill>
                <a:srgbClr val="0070C0"/>
              </a:solidFill>
            </a:endParaRPr>
          </a:p>
        </p:txBody>
      </p:sp>
      <p:sp>
        <p:nvSpPr>
          <p:cNvPr id="3" name="TextBox 2"/>
          <p:cNvSpPr txBox="1"/>
          <p:nvPr/>
        </p:nvSpPr>
        <p:spPr>
          <a:xfrm>
            <a:off x="6831916" y="3680662"/>
            <a:ext cx="5302704" cy="369332"/>
          </a:xfrm>
          <a:prstGeom prst="rect">
            <a:avLst/>
          </a:prstGeom>
          <a:noFill/>
        </p:spPr>
        <p:txBody>
          <a:bodyPr wrap="square" rtlCol="0">
            <a:spAutoFit/>
          </a:bodyPr>
          <a:lstStyle/>
          <a:p>
            <a:r>
              <a:rPr lang="fr-FR" dirty="0">
                <a:solidFill>
                  <a:schemeClr val="accent1"/>
                </a:solidFill>
              </a:rPr>
              <a:t>A) De </a:t>
            </a:r>
            <a:r>
              <a:rPr lang="fr-FR" b="1" dirty="0">
                <a:solidFill>
                  <a:schemeClr val="accent1"/>
                </a:solidFill>
              </a:rPr>
              <a:t>même taille ou plus gros </a:t>
            </a:r>
            <a:r>
              <a:rPr lang="fr-FR" dirty="0">
                <a:solidFill>
                  <a:schemeClr val="accent1"/>
                </a:solidFill>
              </a:rPr>
              <a:t>qu’une tourterelle</a:t>
            </a:r>
            <a:endParaRPr lang="en-CA" dirty="0">
              <a:solidFill>
                <a:schemeClr val="accent1"/>
              </a:solidFill>
            </a:endParaRPr>
          </a:p>
        </p:txBody>
      </p:sp>
      <p:sp>
        <p:nvSpPr>
          <p:cNvPr id="13" name="TextBox 12"/>
          <p:cNvSpPr txBox="1"/>
          <p:nvPr/>
        </p:nvSpPr>
        <p:spPr>
          <a:xfrm>
            <a:off x="6831916" y="4373051"/>
            <a:ext cx="5302704" cy="646331"/>
          </a:xfrm>
          <a:prstGeom prst="rect">
            <a:avLst/>
          </a:prstGeom>
          <a:noFill/>
        </p:spPr>
        <p:txBody>
          <a:bodyPr wrap="square" rtlCol="0">
            <a:spAutoFit/>
          </a:bodyPr>
          <a:lstStyle/>
          <a:p>
            <a:r>
              <a:rPr lang="fr-FR" dirty="0">
                <a:solidFill>
                  <a:srgbClr val="339933"/>
                </a:solidFill>
              </a:rPr>
              <a:t>B</a:t>
            </a:r>
            <a:r>
              <a:rPr lang="fr-FR" b="1" dirty="0">
                <a:solidFill>
                  <a:srgbClr val="339933"/>
                </a:solidFill>
              </a:rPr>
              <a:t>) Plus petit </a:t>
            </a:r>
            <a:r>
              <a:rPr lang="fr-FR" dirty="0">
                <a:solidFill>
                  <a:srgbClr val="339933"/>
                </a:solidFill>
              </a:rPr>
              <a:t>qu’une tourterelle et </a:t>
            </a:r>
            <a:r>
              <a:rPr lang="fr-FR" b="1" dirty="0">
                <a:solidFill>
                  <a:srgbClr val="339933"/>
                </a:solidFill>
              </a:rPr>
              <a:t>plus gros                           </a:t>
            </a:r>
            <a:r>
              <a:rPr lang="fr-FR" dirty="0">
                <a:solidFill>
                  <a:srgbClr val="339933"/>
                </a:solidFill>
              </a:rPr>
              <a:t>qu’un carouge </a:t>
            </a:r>
            <a:endParaRPr lang="en-CA" dirty="0">
              <a:solidFill>
                <a:srgbClr val="339933"/>
              </a:solidFill>
            </a:endParaRPr>
          </a:p>
        </p:txBody>
      </p:sp>
      <p:pic>
        <p:nvPicPr>
          <p:cNvPr id="2050" name="Picture 2" descr="Image result for red-winged blackbird silhouet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069" y="3334013"/>
            <a:ext cx="2278351" cy="13670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21967" y="6107883"/>
            <a:ext cx="1831372" cy="215444"/>
          </a:xfrm>
          <a:prstGeom prst="rect">
            <a:avLst/>
          </a:prstGeom>
          <a:noFill/>
        </p:spPr>
        <p:txBody>
          <a:bodyPr wrap="square" rtlCol="0">
            <a:spAutoFit/>
          </a:bodyPr>
          <a:lstStyle/>
          <a:p>
            <a:r>
              <a:rPr lang="en-CA" sz="800" i="1" dirty="0">
                <a:solidFill>
                  <a:schemeClr val="bg1">
                    <a:lumMod val="65000"/>
                  </a:schemeClr>
                </a:solidFill>
              </a:rPr>
              <a:t>Dove image from allaboutbirds.org.</a:t>
            </a:r>
          </a:p>
        </p:txBody>
      </p:sp>
      <p:sp>
        <p:nvSpPr>
          <p:cNvPr id="22" name="TextBox 21"/>
          <p:cNvSpPr txBox="1"/>
          <p:nvPr/>
        </p:nvSpPr>
        <p:spPr>
          <a:xfrm>
            <a:off x="6831916" y="5210248"/>
            <a:ext cx="5302704" cy="369332"/>
          </a:xfrm>
          <a:prstGeom prst="rect">
            <a:avLst/>
          </a:prstGeom>
          <a:noFill/>
        </p:spPr>
        <p:txBody>
          <a:bodyPr wrap="square" rtlCol="0">
            <a:spAutoFit/>
          </a:bodyPr>
          <a:lstStyle/>
          <a:p>
            <a:r>
              <a:rPr lang="fr-FR" dirty="0">
                <a:solidFill>
                  <a:srgbClr val="7030A0"/>
                </a:solidFill>
              </a:rPr>
              <a:t>C) Plus petit qu’un carouge </a:t>
            </a:r>
            <a:endParaRPr lang="en-CA" dirty="0">
              <a:solidFill>
                <a:srgbClr val="7030A0"/>
              </a:solidFill>
            </a:endParaRPr>
          </a:p>
        </p:txBody>
      </p:sp>
      <p:pic>
        <p:nvPicPr>
          <p:cNvPr id="24" name="Picture 2" descr="Image result for mourning dove outlin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09227">
            <a:off x="4063143" y="2993569"/>
            <a:ext cx="2868559" cy="1789672"/>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a:off x="1375630" y="2152000"/>
            <a:ext cx="3516841" cy="329643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8350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p:bldP spid="13" grpId="0"/>
      <p:bldP spid="22"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137a5ad-ac98-4981-b4c7-8563c6144a29" xsi:nil="true"/>
    <lcf76f155ced4ddcb4097134ff3c332f xmlns="eb741441-2dce-446e-a303-1f1b1d8633c3">
      <Terms xmlns="http://schemas.microsoft.com/office/infopath/2007/PartnerControls"/>
    </lcf76f155ced4ddcb4097134ff3c332f>
    <_Flow_SignoffStatus xmlns="eb741441-2dce-446e-a303-1f1b1d8633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21" ma:contentTypeDescription="Create a new document." ma:contentTypeScope="" ma:versionID="dc4c6e215484d0656e6df36dcd5a0f38">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47dece85ed352dbbcdccce20a3196c37"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10defb1-7675-472a-a413-71c2e4931000}" ma:internalName="TaxCatchAll" ma:showField="CatchAllData" ma:web="0137a5ad-ac98-4981-b4c7-8563c6144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0F1F1B-882B-4E57-8BCA-449C26C1DADE}">
  <ds:schemaRefs>
    <ds:schemaRef ds:uri="http://schemas.microsoft.com/sharepoint/v3/contenttype/forms"/>
  </ds:schemaRefs>
</ds:datastoreItem>
</file>

<file path=customXml/itemProps2.xml><?xml version="1.0" encoding="utf-8"?>
<ds:datastoreItem xmlns:ds="http://schemas.openxmlformats.org/officeDocument/2006/customXml" ds:itemID="{78D081DD-0DB4-49AA-81F0-1FF732E8EC60}">
  <ds:schemaRefs>
    <ds:schemaRef ds:uri="http://schemas.microsoft.com/office/2006/metadata/properties"/>
    <ds:schemaRef ds:uri="http://schemas.microsoft.com/office/2006/documentManagement/types"/>
    <ds:schemaRef ds:uri="http://schemas.microsoft.com/sharepoint/v3"/>
    <ds:schemaRef ds:uri="http://purl.org/dc/elements/1.1/"/>
    <ds:schemaRef ds:uri="0137a5ad-ac98-4981-b4c7-8563c6144a29"/>
    <ds:schemaRef ds:uri="http://www.w3.org/XML/1998/namespace"/>
    <ds:schemaRef ds:uri="http://schemas.microsoft.com/office/infopath/2007/PartnerControls"/>
    <ds:schemaRef ds:uri="http://purl.org/dc/terms/"/>
    <ds:schemaRef ds:uri="http://schemas.openxmlformats.org/package/2006/metadata/core-properties"/>
    <ds:schemaRef ds:uri="eb741441-2dce-446e-a303-1f1b1d8633c3"/>
    <ds:schemaRef ds:uri="http://purl.org/dc/dcmitype/"/>
  </ds:schemaRefs>
</ds:datastoreItem>
</file>

<file path=customXml/itemProps3.xml><?xml version="1.0" encoding="utf-8"?>
<ds:datastoreItem xmlns:ds="http://schemas.openxmlformats.org/officeDocument/2006/customXml" ds:itemID="{DE345F06-F8F3-49B9-97BE-1DB56FBF29D3}"/>
</file>

<file path=docProps/app.xml><?xml version="1.0" encoding="utf-8"?>
<Properties xmlns="http://schemas.openxmlformats.org/officeDocument/2006/extended-properties" xmlns:vt="http://schemas.openxmlformats.org/officeDocument/2006/docPropsVTypes">
  <Template>Retrospect</Template>
  <TotalTime>1420</TotalTime>
  <Words>1732</Words>
  <Application>Microsoft Office PowerPoint</Application>
  <PresentationFormat>Widescreen</PresentationFormat>
  <Paragraphs>163</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Academy Engraved LET</vt:lpstr>
      <vt:lpstr>Aleo</vt:lpstr>
      <vt:lpstr>Arial</vt:lpstr>
      <vt:lpstr>Calibri</vt:lpstr>
      <vt:lpstr>Calibri Light</vt:lpstr>
      <vt:lpstr>Retrospect</vt:lpstr>
      <vt:lpstr>Clé de classification </vt:lpstr>
      <vt:lpstr>Trier, organiser, catégoriser...</vt:lpstr>
      <vt:lpstr>Classification des êtres vivants</vt:lpstr>
      <vt:lpstr>Identifier les oiseaux de rivage</vt:lpstr>
      <vt:lpstr>PowerPoint Presentation</vt:lpstr>
      <vt:lpstr>Qu’est-ce qu’une clé de classification?</vt:lpstr>
      <vt:lpstr>Comment utiliser une clé de classification?</vt:lpstr>
      <vt:lpstr>Identifions un oiseau de rivage ensemble!</vt:lpstr>
      <vt:lpstr>Identifions-en un ensemble!</vt:lpstr>
      <vt:lpstr>Identifions-en un ensemble!</vt:lpstr>
      <vt:lpstr>Identifions-en un ensemble!</vt:lpstr>
      <vt:lpstr>Identifions-en un ensemble!</vt:lpstr>
      <vt:lpstr>Première identification complétée!</vt:lpstr>
      <vt:lpstr>Application Merlin Bird ID</vt:lpstr>
      <vt:lpstr>Application Merlin Bird ID</vt:lpstr>
      <vt:lpstr>Comment c’était?</vt:lpstr>
      <vt:lpstr>Résumé</vt:lpstr>
      <vt:lpstr>Résumé</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Ducks Unlimited</dc:creator>
  <cp:lastModifiedBy>Lorène Lailler</cp:lastModifiedBy>
  <cp:revision>281</cp:revision>
  <dcterms:created xsi:type="dcterms:W3CDTF">2018-03-09T16:54:46Z</dcterms:created>
  <dcterms:modified xsi:type="dcterms:W3CDTF">2024-08-29T14:33:50Z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