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78" r:id="rId7"/>
    <p:sldId id="279" r:id="rId8"/>
    <p:sldId id="262" r:id="rId9"/>
    <p:sldId id="264" r:id="rId10"/>
    <p:sldId id="280" r:id="rId11"/>
    <p:sldId id="281" r:id="rId12"/>
    <p:sldId id="272" r:id="rId13"/>
    <p:sldId id="277" r:id="rId14"/>
  </p:sldIdLst>
  <p:sldSz cx="12192000" cy="6858000"/>
  <p:notesSz cx="6858000" cy="1857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Benson" initials="AB" lastIdx="5" clrIdx="0">
    <p:extLst>
      <p:ext uri="{19B8F6BF-5375-455C-9EA6-DF929625EA0E}">
        <p15:presenceInfo xmlns:p15="http://schemas.microsoft.com/office/powerpoint/2012/main" userId="S::a_benson@ducks.ca::58b1cdbe-8fda-49c4-8e2f-923ab35499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337"/>
    <a:srgbClr val="418AB3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86A13-E1E6-424F-90E2-AE84BAD69F70}" v="6" dt="2020-04-28T17:27:07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65875" autoAdjust="0"/>
  </p:normalViewPr>
  <p:slideViewPr>
    <p:cSldViewPr snapToGrid="0">
      <p:cViewPr varScale="1">
        <p:scale>
          <a:sx n="57" d="100"/>
          <a:sy n="57" d="100"/>
        </p:scale>
        <p:origin x="6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Benson" userId="S::a_benson@ducks.ca::58b1cdbe-8fda-49c4-8e2f-923ab35499f2" providerId="AD" clId="Web-{A6C86A13-E1E6-424F-90E2-AE84BAD69F70}"/>
    <pc:docChg chg="">
      <pc:chgData name="Amanda Benson" userId="S::a_benson@ducks.ca::58b1cdbe-8fda-49c4-8e2f-923ab35499f2" providerId="AD" clId="Web-{A6C86A13-E1E6-424F-90E2-AE84BAD69F70}" dt="2020-04-28T17:27:07.996" v="4"/>
      <pc:docMkLst>
        <pc:docMk/>
      </pc:docMkLst>
      <pc:sldChg chg="addCm">
        <pc:chgData name="Amanda Benson" userId="S::a_benson@ducks.ca::58b1cdbe-8fda-49c4-8e2f-923ab35499f2" providerId="AD" clId="Web-{A6C86A13-E1E6-424F-90E2-AE84BAD69F70}" dt="2020-04-28T17:03:47.882" v="0"/>
        <pc:sldMkLst>
          <pc:docMk/>
          <pc:sldMk cId="3888587075" sldId="256"/>
        </pc:sldMkLst>
      </pc:sldChg>
      <pc:sldChg chg="addCm">
        <pc:chgData name="Amanda Benson" userId="S::a_benson@ducks.ca::58b1cdbe-8fda-49c4-8e2f-923ab35499f2" providerId="AD" clId="Web-{A6C86A13-E1E6-424F-90E2-AE84BAD69F70}" dt="2020-04-28T17:04:25.586" v="1"/>
        <pc:sldMkLst>
          <pc:docMk/>
          <pc:sldMk cId="3060019639" sldId="257"/>
        </pc:sldMkLst>
      </pc:sldChg>
      <pc:sldChg chg="addCm">
        <pc:chgData name="Amanda Benson" userId="S::a_benson@ducks.ca::58b1cdbe-8fda-49c4-8e2f-923ab35499f2" providerId="AD" clId="Web-{A6C86A13-E1E6-424F-90E2-AE84BAD69F70}" dt="2020-04-28T17:27:07.996" v="4"/>
        <pc:sldMkLst>
          <pc:docMk/>
          <pc:sldMk cId="3812938233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6B96C-D1A2-4962-931A-724BB3D2DEA6}" type="datetimeFigureOut">
              <a:rPr lang="en-CA" smtClean="0"/>
              <a:t>2020-04-30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B84BF-4991-4DD1-85D4-E8A8B5C9A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2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special-topic/water-science-school/science/watersheds-and-drainage-basins?qt-science_center_objects=0#qt-science_center_objec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youtu.be%2FK_o-jK6vWIo&amp;data=02%7C01%7Cp_grieef%40ducks.ca%7C60604194b11547e18c2808d7e2173112%7Cb2bb27131bbb453dbdd8640c1565430e%7C0%7C0%7C637226461536430984&amp;sdata=4SAzOPZCOpW%2BaC8eeJfMt1qzmeqWVTX02DcZEK8ORxs%3D&amp;reserve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hangeconnection.org/impacts/lake-winnipeg-impacts/lake-winnipeg-water-dynamic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2V_sL2X1wg&amp;feature=youtu.be&amp;list=PLwsfnkzf7bW4VxUkKf9-Kxlc2iwxKrHu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ourwatersheds.com/category/canada/manitob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ourwatersheds.com/category/canada/manitoba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Today we will be learning about watersheds,</a:t>
            </a:r>
            <a:r>
              <a:rPr lang="en-CA" baseline="0" dirty="0"/>
              <a:t> and how humans interact with them. We will be learning about the 5 broad watersheds that cover Canada.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81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23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CA" dirty="0">
                <a:hlinkClick r:id="rId3"/>
              </a:rPr>
              <a:t>https://www.usgs.gov/special-topic/water-science-school/science/watersheds-and-drainage-basins?qt-science_center_objects=0#qt-science_center_objects</a:t>
            </a:r>
            <a:endParaRPr lang="en-CA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watershed is an area of land that drains all the streams and rainfall to a common outlet such as the outflow of a </a:t>
            </a:r>
            <a:r>
              <a:rPr lang="en-US" sz="1200" b="0" i="0" u="none" kern="1200" dirty="0">
                <a:solidFill>
                  <a:srgbClr val="1B5337"/>
                </a:solidFill>
                <a:effectLst/>
                <a:latin typeface="+mn-lt"/>
                <a:ea typeface="+mn-ea"/>
                <a:cs typeface="+mn-cs"/>
              </a:rPr>
              <a:t>reservoir, mouth of a bay, or any point along a stream channel. Watersheds can be as small as a footprint or large enough to encompass all the land that drains water into rivers that drain into Hudson Bay, where it enters the Arctic Ocean.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 "watershed" is sometimes used interchangeably with drainage basin or catchment. Ridges and hills that separate two watersheds are called the drainage divide. The watershed consists of 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water--lakes, streams, reservoirs, and wetlands--and all the underlying groundwater. Larger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watersheds contain many smaller watersheds. It all depends on the outflow point; all of the land that drains water to the outflow point is the watershed for that outflow location. Watersheds are important because the streamflow and the 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quality of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river are affected by things, human-induced or not, happening in the land area "above" the river-outflow point.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96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Caring for Our Watersheds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youtu.be/K_o-jK6vWIo. Click or tap if you trust this link."/>
              </a:rPr>
              <a:t>https://youtu.be/K_o-jK6vWIo</a:t>
            </a: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image to play video.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26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Know Watersheds! Power Point for details on Canada’s five large watersheds.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33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CA" dirty="0">
                <a:hlinkClick r:id="rId3"/>
              </a:rPr>
              <a:t>https://climatechangeconnection.org/impacts/lake-winnipeg-impacts/lake-winnipeg-water-dynamics/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45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58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Caring for Our Watersheds </a:t>
            </a:r>
            <a:r>
              <a:rPr lang="en-CA" dirty="0">
                <a:hlinkClick r:id="rId3"/>
              </a:rPr>
              <a:t>https://www.youtube.com/watch?v=62V_sL2X1wg&amp;feature=youtu.be&amp;list=PLwsfnkzf7bW4VxUkKf9-Kxlc2iwxKrHue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image to play video.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3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Students, individually or in groups, will each be researching and analyzing an issue affecting their local watershed.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Good source of ideas: </a:t>
            </a:r>
            <a:r>
              <a:rPr lang="en-CA" dirty="0">
                <a:hlinkClick r:id="rId3"/>
              </a:rPr>
              <a:t>https://caringforourwatersheds.com/category/canada/manitoba/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14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Good source of ideas: </a:t>
            </a:r>
            <a:r>
              <a:rPr lang="en-CA" dirty="0">
                <a:hlinkClick r:id="rId3"/>
              </a:rPr>
              <a:t>https://caringforourwatersheds.com/category/canada/manitoba/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Photos: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Don’t flush medications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Making the cafeteria greener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Replacing cleaning solutions with green ones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Create a wetland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Creek cleanup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Rain garden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Rain barrels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Mural made of recycled materials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Oil recycling drive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Reusable containers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Water bottle refilling station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Replacing hockey tape with </a:t>
            </a:r>
            <a:r>
              <a:rPr lang="en-CA" dirty="0" err="1"/>
              <a:t>SokStraps</a:t>
            </a:r>
            <a:endParaRPr lang="en-CA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84BF-4991-4DD1-85D4-E8A8B5C9AE3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8A0-D078-4FD7-B1A0-4A271B0B6F6C}" type="datetimeFigureOut">
              <a:rPr lang="en-CA" smtClean="0"/>
              <a:t>2020-04-30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2D1E-AA70-4E59-B671-C6659BDE6BA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7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ourwatershed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K_o-jK6vWI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geographic.com/watersheds/map/?path=english/watersheds-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limatechangeconnection.org/impacts/lake-winnipeg-impacts/lake-winnipeg-water-dynam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ourwatershed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62V_sL2X1wg&amp;feature=youtu.be&amp;list=PLwsfnkzf7bW4VxUkKf9-Kxlc2iwxKrHu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hyperlink" Target="https://caringforourwatersheds.com/category/canada/manitoba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891" y="774664"/>
            <a:ext cx="10332720" cy="3566160"/>
          </a:xfrm>
        </p:spPr>
        <p:txBody>
          <a:bodyPr>
            <a:normAutofit/>
          </a:bodyPr>
          <a:lstStyle/>
          <a:p>
            <a:pPr algn="ctr"/>
            <a:r>
              <a:rPr lang="en-CA" sz="9600" b="1" dirty="0">
                <a:solidFill>
                  <a:srgbClr val="1B5337"/>
                </a:solidFill>
                <a:latin typeface="Aleo" panose="020F0502020204030203" pitchFamily="34" charset="0"/>
              </a:rPr>
              <a:t>Watershed Proposal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spc="300" dirty="0">
                <a:solidFill>
                  <a:schemeClr val="accent3">
                    <a:lumMod val="50000"/>
                  </a:schemeClr>
                </a:solidFill>
              </a:rPr>
              <a:t>Learning about Canada’s watersheds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62CF8A-6D06-47B1-9855-B02D6204D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1" y="659867"/>
            <a:ext cx="2088560" cy="21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4" y="5185410"/>
            <a:ext cx="2809483" cy="807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5325271"/>
            <a:ext cx="2769983" cy="528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8006" y="936198"/>
            <a:ext cx="457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>
                <a:solidFill>
                  <a:srgbClr val="1B5337"/>
                </a:solidFill>
                <a:latin typeface="Aleo" panose="020F0502020204030203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F3FCE3-6397-45A9-959D-A4BC69DE6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20" y="2358259"/>
            <a:ext cx="2088560" cy="21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What is a Watershed?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706" y="2100622"/>
            <a:ext cx="528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5337"/>
                </a:solidFill>
              </a:rPr>
              <a:t>A watershed, </a:t>
            </a:r>
            <a:r>
              <a:rPr lang="en-US" sz="2400" dirty="0">
                <a:solidFill>
                  <a:srgbClr val="1B5337"/>
                </a:solidFill>
              </a:rPr>
              <a:t>also known as a drainage basin, is an area of land where all water drains to a central point like a lake, river, or stream.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7091C-0FFB-4393-9C54-6EDB695A9F12}"/>
              </a:ext>
            </a:extLst>
          </p:cNvPr>
          <p:cNvSpPr txBox="1"/>
          <p:nvPr/>
        </p:nvSpPr>
        <p:spPr>
          <a:xfrm>
            <a:off x="1288706" y="3743455"/>
            <a:ext cx="52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B5337"/>
                </a:solidFill>
              </a:rPr>
              <a:t>Each large watershed is made up of smaller watersheds.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B4B71D-3706-462C-B189-044E23B1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177" y="2100622"/>
            <a:ext cx="5139096" cy="3728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D69093-6097-481F-8952-B7289CC2A75C}"/>
              </a:ext>
            </a:extLst>
          </p:cNvPr>
          <p:cNvSpPr txBox="1"/>
          <p:nvPr/>
        </p:nvSpPr>
        <p:spPr>
          <a:xfrm>
            <a:off x="69116" y="6138042"/>
            <a:ext cx="2995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Bing Images –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30600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What is a Watershed?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69093-6097-481F-8952-B7289CC2A75C}"/>
              </a:ext>
            </a:extLst>
          </p:cNvPr>
          <p:cNvSpPr txBox="1"/>
          <p:nvPr/>
        </p:nvSpPr>
        <p:spPr>
          <a:xfrm>
            <a:off x="69116" y="6138042"/>
            <a:ext cx="2995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</a:t>
            </a:r>
            <a:r>
              <a:rPr lang="en-CA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https://caringforourwatersheds.com/</a:t>
            </a:r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D35553-7C62-4F3F-8336-E3C905A79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955" y="1864152"/>
            <a:ext cx="7650090" cy="43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9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Hudson Bay Watershed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69093-6097-481F-8952-B7289CC2A75C}"/>
              </a:ext>
            </a:extLst>
          </p:cNvPr>
          <p:cNvSpPr txBox="1"/>
          <p:nvPr/>
        </p:nvSpPr>
        <p:spPr>
          <a:xfrm>
            <a:off x="69115" y="6138042"/>
            <a:ext cx="3316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</a:t>
            </a:r>
            <a:r>
              <a:rPr lang="en-CA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http://www.canadiangeographic.com/watersheds/map/?path=english/watersheds-list</a:t>
            </a:r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5FD5D78-16AE-45FF-940E-B0C5E713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628" y="1465314"/>
            <a:ext cx="7514372" cy="4814698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43FAE8-EEA3-4D98-A870-3F05887B21B3}"/>
              </a:ext>
            </a:extLst>
          </p:cNvPr>
          <p:cNvSpPr txBox="1"/>
          <p:nvPr/>
        </p:nvSpPr>
        <p:spPr>
          <a:xfrm>
            <a:off x="740698" y="2085074"/>
            <a:ext cx="528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B5337"/>
                </a:solidFill>
              </a:rPr>
              <a:t>The Hudson Bay Watershed is made up of smaller watersheds including the Lake Winnipeg watershed.</a:t>
            </a:r>
          </a:p>
        </p:txBody>
      </p:sp>
    </p:spTree>
    <p:extLst>
      <p:ext uri="{BB962C8B-B14F-4D97-AF65-F5344CB8AC3E}">
        <p14:creationId xmlns:p14="http://schemas.microsoft.com/office/powerpoint/2010/main" val="29394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76" y="-137369"/>
            <a:ext cx="8718624" cy="6675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769A1C-7795-431D-86C3-C44E9D47E627}"/>
              </a:ext>
            </a:extLst>
          </p:cNvPr>
          <p:cNvSpPr txBox="1"/>
          <p:nvPr/>
        </p:nvSpPr>
        <p:spPr>
          <a:xfrm>
            <a:off x="740699" y="2085074"/>
            <a:ext cx="3259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B5337"/>
                </a:solidFill>
              </a:rPr>
              <a:t>The Lake Winnipeg watershed is also made up of smaller watersheds.</a:t>
            </a:r>
          </a:p>
          <a:p>
            <a:endParaRPr lang="en-US" sz="2400" dirty="0">
              <a:solidFill>
                <a:srgbClr val="1B5337"/>
              </a:solidFill>
            </a:endParaRPr>
          </a:p>
          <a:p>
            <a:r>
              <a:rPr lang="en-US" sz="2400" dirty="0">
                <a:solidFill>
                  <a:srgbClr val="1B5337"/>
                </a:solidFill>
              </a:rPr>
              <a:t>This is the watershed we will focus on as it covers all of Manitoba.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B0082-677C-4514-ACD7-FF3A031647BD}"/>
              </a:ext>
            </a:extLst>
          </p:cNvPr>
          <p:cNvSpPr txBox="1"/>
          <p:nvPr/>
        </p:nvSpPr>
        <p:spPr>
          <a:xfrm>
            <a:off x="69115" y="6138042"/>
            <a:ext cx="3182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</a:t>
            </a:r>
            <a:r>
              <a:rPr lang="en-CA" sz="5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https://climatechangeconnection.org/impacts/lake-winnipeg-impacts/lake-winnipeg-water-dynamics/</a:t>
            </a:r>
            <a:endParaRPr lang="en-CA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CA" sz="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275877"/>
            <a:ext cx="7946572" cy="59408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5552" y="6642556"/>
            <a:ext cx="40324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/>
              <a:t>https://www.gov.mb.ca/waterstewardship/water_info/transboundary/maps.html</a:t>
            </a:r>
          </a:p>
        </p:txBody>
      </p:sp>
    </p:spTree>
    <p:extLst>
      <p:ext uri="{BB962C8B-B14F-4D97-AF65-F5344CB8AC3E}">
        <p14:creationId xmlns:p14="http://schemas.microsoft.com/office/powerpoint/2010/main" val="16162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Where is your Watershed?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69093-6097-481F-8952-B7289CC2A75C}"/>
              </a:ext>
            </a:extLst>
          </p:cNvPr>
          <p:cNvSpPr txBox="1"/>
          <p:nvPr/>
        </p:nvSpPr>
        <p:spPr>
          <a:xfrm>
            <a:off x="69116" y="6138042"/>
            <a:ext cx="2995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</a:t>
            </a:r>
            <a:r>
              <a:rPr lang="en-CA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https://caringforourwatersheds.com/</a:t>
            </a:r>
            <a:r>
              <a:rPr lang="en-CA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EB6A622-555D-492E-B325-04B475BC7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7" t="20927" r="35562" b="20740"/>
          <a:stretch/>
        </p:blipFill>
        <p:spPr>
          <a:xfrm>
            <a:off x="2589530" y="2039051"/>
            <a:ext cx="7073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Watershed Proposal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631" y="1878999"/>
            <a:ext cx="965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1B5337"/>
                </a:solidFill>
              </a:rPr>
              <a:t>You will be researching an issue affecting your local watershed. To help you come up with an idea, try answering the following questions:</a:t>
            </a:r>
          </a:p>
          <a:p>
            <a:endParaRPr lang="en-CA" sz="2400" dirty="0">
              <a:solidFill>
                <a:srgbClr val="1B53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7638" y="2729046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rgbClr val="1B5337"/>
                </a:solidFill>
              </a:rPr>
              <a:t>What do you like to do?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7638" y="3254820"/>
            <a:ext cx="981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1" dirty="0">
                <a:solidFill>
                  <a:srgbClr val="1B5337"/>
                </a:solidFill>
              </a:rPr>
              <a:t>What are you passionate about?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819D6-9FE4-45D8-B13D-CE8037D928A3}"/>
              </a:ext>
            </a:extLst>
          </p:cNvPr>
          <p:cNvSpPr txBox="1"/>
          <p:nvPr/>
        </p:nvSpPr>
        <p:spPr>
          <a:xfrm>
            <a:off x="1407638" y="3778673"/>
            <a:ext cx="981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>
                <a:solidFill>
                  <a:srgbClr val="1B5337"/>
                </a:solidFill>
              </a:rPr>
              <a:t>How can you relate it back to your watershed?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888C0-08E0-4D80-8356-CACEAC5176AF}"/>
              </a:ext>
            </a:extLst>
          </p:cNvPr>
          <p:cNvSpPr txBox="1"/>
          <p:nvPr/>
        </p:nvSpPr>
        <p:spPr>
          <a:xfrm>
            <a:off x="1407638" y="4314581"/>
            <a:ext cx="981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1" dirty="0">
                <a:solidFill>
                  <a:srgbClr val="1B5337"/>
                </a:solidFill>
              </a:rPr>
              <a:t>Is your idea realistic? (timeline, cost,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7585C-33A4-470A-A279-EB6DCA338950}"/>
              </a:ext>
            </a:extLst>
          </p:cNvPr>
          <p:cNvSpPr txBox="1"/>
          <p:nvPr/>
        </p:nvSpPr>
        <p:spPr>
          <a:xfrm>
            <a:off x="1407638" y="4838434"/>
            <a:ext cx="981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sz="2400" b="1" dirty="0">
                <a:solidFill>
                  <a:srgbClr val="1B5337"/>
                </a:solidFill>
              </a:rPr>
              <a:t>Who could help make your idea a reality?</a:t>
            </a:r>
          </a:p>
        </p:txBody>
      </p:sp>
    </p:spTree>
    <p:extLst>
      <p:ext uri="{BB962C8B-B14F-4D97-AF65-F5344CB8AC3E}">
        <p14:creationId xmlns:p14="http://schemas.microsoft.com/office/powerpoint/2010/main" val="38129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leo" panose="020F0502020204030203" pitchFamily="34" charset="0"/>
              </a:rPr>
              <a:t>Ideas</a:t>
            </a:r>
          </a:p>
        </p:txBody>
      </p:sp>
      <p:pic>
        <p:nvPicPr>
          <p:cNvPr id="1026" name="Picture 2" descr="reusable containers implementation">
            <a:extLst>
              <a:ext uri="{FF2B5EF4-FFF2-40B4-BE49-F238E27FC236}">
                <a16:creationId xmlns:a16="http://schemas.microsoft.com/office/drawing/2014/main" id="{577A632F-912D-48A8-9527-990AA0D4A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487"/>
          <a:stretch/>
        </p:blipFill>
        <p:spPr bwMode="auto">
          <a:xfrm>
            <a:off x="8795657" y="413658"/>
            <a:ext cx="2160000" cy="216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BA026C-8F61-4756-AC67-9A7340D3E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0" b="7360"/>
          <a:stretch/>
        </p:blipFill>
        <p:spPr bwMode="auto">
          <a:xfrm>
            <a:off x="5514838" y="1173615"/>
            <a:ext cx="2160000" cy="216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ILaway student action Manitoba">
            <a:extLst>
              <a:ext uri="{FF2B5EF4-FFF2-40B4-BE49-F238E27FC236}">
                <a16:creationId xmlns:a16="http://schemas.microsoft.com/office/drawing/2014/main" id="{BCC99567-DDC7-4F5C-A4B7-160D6F583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2035"/>
          <a:stretch/>
        </p:blipFill>
        <p:spPr bwMode="auto">
          <a:xfrm>
            <a:off x="7483929" y="1800713"/>
            <a:ext cx="1800000" cy="180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EC1F582-C6DC-42F9-BDAD-EBC4559E6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16129"/>
          <a:stretch/>
        </p:blipFill>
        <p:spPr bwMode="auto">
          <a:xfrm>
            <a:off x="8670731" y="2870462"/>
            <a:ext cx="2520000" cy="252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tershed art mural ">
            <a:extLst>
              <a:ext uri="{FF2B5EF4-FFF2-40B4-BE49-F238E27FC236}">
                <a16:creationId xmlns:a16="http://schemas.microsoft.com/office/drawing/2014/main" id="{6F40C11C-C6D9-4CBE-8D27-6119E927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2513"/>
          <a:stretch/>
        </p:blipFill>
        <p:spPr bwMode="auto">
          <a:xfrm>
            <a:off x="6350702" y="3333615"/>
            <a:ext cx="2160000" cy="216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urgin Sturgeon student action implementation Luke in canoe">
            <a:extLst>
              <a:ext uri="{FF2B5EF4-FFF2-40B4-BE49-F238E27FC236}">
                <a16:creationId xmlns:a16="http://schemas.microsoft.com/office/drawing/2014/main" id="{57996B0B-50AB-4E90-AEA3-90C994270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3942172" y="2700713"/>
            <a:ext cx="2520000" cy="252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udents with water filling station">
            <a:extLst>
              <a:ext uri="{FF2B5EF4-FFF2-40B4-BE49-F238E27FC236}">
                <a16:creationId xmlns:a16="http://schemas.microsoft.com/office/drawing/2014/main" id="{5F2BB059-DAA8-4DF2-ACFF-25A392D3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21833"/>
          <a:stretch/>
        </p:blipFill>
        <p:spPr bwMode="auto">
          <a:xfrm>
            <a:off x="7895657" y="4752212"/>
            <a:ext cx="1800000" cy="180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een cleaners Manitoba student project">
            <a:extLst>
              <a:ext uri="{FF2B5EF4-FFF2-40B4-BE49-F238E27FC236}">
                <a16:creationId xmlns:a16="http://schemas.microsoft.com/office/drawing/2014/main" id="{D04C1C29-2D0B-4007-A8D9-9378176A0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-994"/>
          <a:stretch/>
        </p:blipFill>
        <p:spPr bwMode="auto">
          <a:xfrm>
            <a:off x="3154815" y="793811"/>
            <a:ext cx="2160000" cy="216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etland created">
            <a:extLst>
              <a:ext uri="{FF2B5EF4-FFF2-40B4-BE49-F238E27FC236}">
                <a16:creationId xmlns:a16="http://schemas.microsoft.com/office/drawing/2014/main" id="{A063E9B7-A7F3-47C0-92D7-84D2B6BC9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21833"/>
          <a:stretch/>
        </p:blipFill>
        <p:spPr bwMode="auto">
          <a:xfrm>
            <a:off x="2123960" y="4050713"/>
            <a:ext cx="2340000" cy="234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1154EEEB-362E-4A04-B32F-B3E024628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12273"/>
          <a:stretch/>
        </p:blipFill>
        <p:spPr bwMode="auto">
          <a:xfrm>
            <a:off x="1483087" y="2076450"/>
            <a:ext cx="2160000" cy="216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81280791-EE60-4D25-8A60-B06119E7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4" y="3711623"/>
            <a:ext cx="1870130" cy="180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1-2">
            <a:extLst>
              <a:ext uri="{FF2B5EF4-FFF2-40B4-BE49-F238E27FC236}">
                <a16:creationId xmlns:a16="http://schemas.microsoft.com/office/drawing/2014/main" id="{5E17DB84-9CFD-4FED-876A-B54E14A5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08" y="4866517"/>
            <a:ext cx="1800000" cy="180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EBDFD5-9143-4203-B788-4F2E2D203AAB}"/>
              </a:ext>
            </a:extLst>
          </p:cNvPr>
          <p:cNvSpPr txBox="1"/>
          <p:nvPr/>
        </p:nvSpPr>
        <p:spPr>
          <a:xfrm>
            <a:off x="69116" y="6138042"/>
            <a:ext cx="299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</a:t>
            </a:r>
            <a:r>
              <a:rPr lang="en-CA" sz="500" dirty="0">
                <a:solidFill>
                  <a:schemeClr val="tx1">
                    <a:lumMod val="50000"/>
                    <a:lumOff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https://caringforourwatersheds.com/category/canada/</a:t>
            </a:r>
            <a:r>
              <a:rPr lang="en-CA" sz="500">
                <a:solidFill>
                  <a:schemeClr val="tx1">
                    <a:lumMod val="50000"/>
                    <a:lumOff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manitoba/</a:t>
            </a:r>
            <a:r>
              <a:rPr lang="en-CA" sz="5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CA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CA" sz="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CA6C6B0BC6E4FBB68B56678D0D2A8" ma:contentTypeVersion="14" ma:contentTypeDescription="Create a new document." ma:contentTypeScope="" ma:versionID="6de9136441104e9647b3a7a22032b966">
  <xsd:schema xmlns:xsd="http://www.w3.org/2001/XMLSchema" xmlns:xs="http://www.w3.org/2001/XMLSchema" xmlns:p="http://schemas.microsoft.com/office/2006/metadata/properties" xmlns:ns1="http://schemas.microsoft.com/sharepoint/v3" xmlns:ns2="eb741441-2dce-446e-a303-1f1b1d8633c3" xmlns:ns3="0137a5ad-ac98-4981-b4c7-8563c6144a29" targetNamespace="http://schemas.microsoft.com/office/2006/metadata/properties" ma:root="true" ma:fieldsID="36ee56f44d4afd5385afdc3e21ed08db" ns1:_="" ns2:_="" ns3:_="">
    <xsd:import namespace="http://schemas.microsoft.com/sharepoint/v3"/>
    <xsd:import namespace="eb741441-2dce-446e-a303-1f1b1d8633c3"/>
    <xsd:import namespace="0137a5ad-ac98-4981-b4c7-8563c6144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41441-2dce-446e-a303-1f1b1d863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7a5ad-ac98-4981-b4c7-8563c6144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351837-06B9-48C4-B550-C465F059A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741441-2dce-446e-a303-1f1b1d8633c3"/>
    <ds:schemaRef ds:uri="0137a5ad-ac98-4981-b4c7-8563c6144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3DF8AE-0E4A-4226-AFC9-EB8838430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AB35B-AA1F-4F42-A6A7-57A917FF14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1902</TotalTime>
  <Words>726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Aleo</vt:lpstr>
      <vt:lpstr>Calibri</vt:lpstr>
      <vt:lpstr>Calibri Light</vt:lpstr>
      <vt:lpstr>Retrospect</vt:lpstr>
      <vt:lpstr>Watershed Proposal</vt:lpstr>
      <vt:lpstr>What is a Watershed?</vt:lpstr>
      <vt:lpstr>What is a Watershed?</vt:lpstr>
      <vt:lpstr>Hudson Bay Watershed</vt:lpstr>
      <vt:lpstr>PowerPoint Presentation</vt:lpstr>
      <vt:lpstr>PowerPoint Presentation</vt:lpstr>
      <vt:lpstr>Where is your Watershed?</vt:lpstr>
      <vt:lpstr>Watershed Proposal</vt:lpstr>
      <vt:lpstr>Ideas</vt:lpstr>
      <vt:lpstr>PowerPoint Presentation</vt:lpstr>
    </vt:vector>
  </TitlesOfParts>
  <Company>Ducks Unlimited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 Zone!</dc:title>
  <dc:creator>Ducks Unlimited</dc:creator>
  <cp:lastModifiedBy>Paula Grieef</cp:lastModifiedBy>
  <cp:revision>300</cp:revision>
  <dcterms:created xsi:type="dcterms:W3CDTF">2018-07-24T21:14:02Z</dcterms:created>
  <dcterms:modified xsi:type="dcterms:W3CDTF">2020-04-30T14:31:32Z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0x01010064BCA6C6B0BC6E4FBB68B56678D0D2A8</vt:lpwstr>
  </property>
</Properties>
</file>